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9" r:id="rId5"/>
    <p:sldId id="260" r:id="rId6"/>
    <p:sldId id="265" r:id="rId7"/>
    <p:sldId id="264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EDCEC-49B1-46C5-BC7F-D6E2E94C3C1D}" type="datetimeFigureOut">
              <a:rPr lang="ro-RO" smtClean="0"/>
              <a:t>10.05.2024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D2282-1670-411A-AF0E-3E1AA6E7BB1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213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o-RO" dirty="0"/>
            </a:b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2282-1670-411A-AF0E-3E1AA6E7BB18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072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00" y="5259146"/>
            <a:ext cx="4763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o-RO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Avram Liliana </a:t>
            </a:r>
            <a:endParaRPr lang="ro-RO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/>
            <a:r>
              <a:rPr lang="ro-RO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Colegiul de Industrie Alimentară ”Elena Doamna” Galați</a:t>
            </a:r>
            <a:endParaRPr lang="ro-RO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31640" y="1052736"/>
            <a:ext cx="5616624" cy="131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o-RO" sz="2800" b="1" kern="100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 cu caracter aplicativ la matematică</a:t>
            </a:r>
            <a:endParaRPr lang="ro-RO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684030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8" name="Substituent conținut 47">
            <a:extLst>
              <a:ext uri="{FF2B5EF4-FFF2-40B4-BE49-F238E27FC236}">
                <a16:creationId xmlns:a16="http://schemas.microsoft.com/office/drawing/2014/main" id="{1FECC071-4B9D-6E5A-DF82-F88318EFE00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23528" y="1268760"/>
            <a:ext cx="8362764" cy="2232248"/>
          </a:xfrm>
        </p:spPr>
      </p:pic>
      <p:pic>
        <p:nvPicPr>
          <p:cNvPr id="44" name="Imagine 43">
            <a:extLst>
              <a:ext uri="{FF2B5EF4-FFF2-40B4-BE49-F238E27FC236}">
                <a16:creationId xmlns:a16="http://schemas.microsoft.com/office/drawing/2014/main" id="{69322643-E990-DF19-0657-699CC50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778"/>
            <a:ext cx="8013576" cy="1054573"/>
          </a:xfrm>
          <a:prstGeom prst="rect">
            <a:avLst/>
          </a:prstGeom>
        </p:spPr>
      </p:pic>
      <p:pic>
        <p:nvPicPr>
          <p:cNvPr id="50" name="Imagine 49">
            <a:extLst>
              <a:ext uri="{FF2B5EF4-FFF2-40B4-BE49-F238E27FC236}">
                <a16:creationId xmlns:a16="http://schemas.microsoft.com/office/drawing/2014/main" id="{A4691118-E79E-A9E0-6C49-710040A9A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717032"/>
            <a:ext cx="8783960" cy="26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417AA4DC-899C-4BFA-184E-3A9D3E901A7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547664" y="2636912"/>
            <a:ext cx="7487816" cy="3312368"/>
          </a:xfr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12A8DB1-41EE-B7D1-63B8-B80966D0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8" name="Imagine 17">
            <a:extLst>
              <a:ext uri="{FF2B5EF4-FFF2-40B4-BE49-F238E27FC236}">
                <a16:creationId xmlns:a16="http://schemas.microsoft.com/office/drawing/2014/main" id="{16654D69-7AEC-993F-1378-F8626F091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04664"/>
            <a:ext cx="7344816" cy="18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73489C2A-2356-4873-9F7B-D7B22353FD5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547664" y="1539564"/>
            <a:ext cx="7416824" cy="2991302"/>
          </a:xfr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BCC186D7-93E6-9929-2648-F361091A7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2696"/>
            <a:ext cx="8370533" cy="774259"/>
          </a:xfrm>
          <a:prstGeom prst="rect">
            <a:avLst/>
          </a:prstGeom>
        </p:spPr>
      </p:pic>
      <p:graphicFrame>
        <p:nvGraphicFramePr>
          <p:cNvPr id="11" name="Obiect 10">
            <a:extLst>
              <a:ext uri="{FF2B5EF4-FFF2-40B4-BE49-F238E27FC236}">
                <a16:creationId xmlns:a16="http://schemas.microsoft.com/office/drawing/2014/main" id="{E3D3D119-124C-3939-7E7B-DE5EB1A19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580537"/>
              </p:ext>
            </p:extLst>
          </p:nvPr>
        </p:nvGraphicFramePr>
        <p:xfrm>
          <a:off x="7164288" y="765305"/>
          <a:ext cx="1040080" cy="28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203112" progId="Equation.DSMT4">
                  <p:embed/>
                </p:oleObj>
              </mc:Choice>
              <mc:Fallback>
                <p:oleObj name="Equation" r:id="rId4" imgW="672808" imgH="203112" progId="Equation.DSMT4">
                  <p:embed/>
                  <p:pic>
                    <p:nvPicPr>
                      <p:cNvPr id="14" name="Obiect 13">
                        <a:extLst>
                          <a:ext uri="{FF2B5EF4-FFF2-40B4-BE49-F238E27FC236}">
                            <a16:creationId xmlns:a16="http://schemas.microsoft.com/office/drawing/2014/main" id="{509BE2CD-CF4E-F96C-A6AE-20D929004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765305"/>
                        <a:ext cx="1040080" cy="2880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ine 14">
            <a:extLst>
              <a:ext uri="{FF2B5EF4-FFF2-40B4-BE49-F238E27FC236}">
                <a16:creationId xmlns:a16="http://schemas.microsoft.com/office/drawing/2014/main" id="{92D4CDA3-C956-3113-1397-A0C2DA317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359" y="5682716"/>
            <a:ext cx="7541137" cy="554596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6FE2EA1C-4164-FA04-E71E-FEAED925F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211" y="4559251"/>
            <a:ext cx="7416825" cy="11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0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0DEE3263-0EE7-982F-E5E3-FB360971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8028384" cy="1080119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8568037F-50EB-958C-0892-641D956F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70" y="2196724"/>
            <a:ext cx="8602275" cy="4353533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B123BF60-2655-0B69-8AB7-912599A68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54" y="1124743"/>
            <a:ext cx="7842429" cy="10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881BB018-6B33-5CE2-89EA-3D7B6304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476672"/>
            <a:ext cx="7444553" cy="56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32603820-265B-AADC-EB84-50258770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116632"/>
            <a:ext cx="7979223" cy="2197223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FEAB7E04-4F94-DB6C-6A19-7CEEEA36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04865"/>
            <a:ext cx="1080120" cy="432048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8F175FEB-296C-061E-59EF-3768F1C51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4" y="2174049"/>
            <a:ext cx="4321012" cy="2191056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A257A791-86FE-BAA6-390B-7D84A597E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2469499"/>
            <a:ext cx="4392488" cy="1895606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CFAB254D-C168-7785-913F-6ABB68F67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17" y="4369877"/>
            <a:ext cx="8345065" cy="23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FC21E145-9186-C9C4-5E04-75AC6E31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36712"/>
            <a:ext cx="7244500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4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B0B5ADBF-D7D4-265C-BFAC-8423C9832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229200"/>
            <a:ext cx="5256584" cy="66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800"/>
              </a:spcAft>
            </a:pPr>
            <a:r>
              <a:rPr lang="ro-RO" sz="2800" b="1" kern="100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 MULȚUMESC!</a:t>
            </a:r>
            <a:endParaRPr lang="ro-RO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25</Words>
  <Application>Microsoft Office PowerPoint</Application>
  <PresentationFormat>Expunere pe ecran (4:3)</PresentationFormat>
  <Paragraphs>7</Paragraphs>
  <Slides>9</Slides>
  <Notes>1</Notes>
  <HiddenSlides>0</HiddenSlides>
  <MMClips>0</MMClips>
  <ScaleCrop>false</ScaleCrop>
  <HeadingPairs>
    <vt:vector size="8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2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Custom Design</vt:lpstr>
      <vt:lpstr>Equation</vt:lpstr>
      <vt:lpstr>Prezentare PowerPoint</vt:lpstr>
      <vt:lpstr>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usser</cp:lastModifiedBy>
  <cp:revision>37</cp:revision>
  <dcterms:created xsi:type="dcterms:W3CDTF">2014-04-01T16:35:38Z</dcterms:created>
  <dcterms:modified xsi:type="dcterms:W3CDTF">2024-05-10T16:07:43Z</dcterms:modified>
</cp:coreProperties>
</file>