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handoutMasterIdLst>
    <p:handoutMasterId r:id="rId15"/>
  </p:handoutMasterIdLst>
  <p:sldIdLst>
    <p:sldId id="256" r:id="rId2"/>
    <p:sldId id="257" r:id="rId3"/>
    <p:sldId id="266" r:id="rId4"/>
    <p:sldId id="270" r:id="rId5"/>
    <p:sldId id="265" r:id="rId6"/>
    <p:sldId id="268" r:id="rId7"/>
    <p:sldId id="264" r:id="rId8"/>
    <p:sldId id="269" r:id="rId9"/>
    <p:sldId id="271" r:id="rId10"/>
    <p:sldId id="272" r:id="rId11"/>
    <p:sldId id="273" r:id="rId12"/>
    <p:sldId id="27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42D0B"/>
    <a:srgbClr val="76280B"/>
    <a:srgbClr val="F6BF73"/>
    <a:srgbClr val="F9D4A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25E5076-3810-47DD-B79F-674D7AD40C0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1655" autoAdjust="0"/>
  </p:normalViewPr>
  <p:slideViewPr>
    <p:cSldViewPr snapToGrid="0">
      <p:cViewPr>
        <p:scale>
          <a:sx n="60" d="100"/>
          <a:sy n="60" d="100"/>
        </p:scale>
        <p:origin x="832" y="0"/>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805758-D2E5-47F1-BDC8-64F96AB837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A4D7A7-60FE-4B51-8D3B-098FB2A1B3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866161-D383-45DC-9645-1D21647A8641}" type="datetimeFigureOut">
              <a:rPr lang="en-US" smtClean="0"/>
              <a:t>5/7/2024</a:t>
            </a:fld>
            <a:endParaRPr lang="en-US" dirty="0"/>
          </a:p>
        </p:txBody>
      </p:sp>
      <p:sp>
        <p:nvSpPr>
          <p:cNvPr id="4" name="Footer Placeholder 3">
            <a:extLst>
              <a:ext uri="{FF2B5EF4-FFF2-40B4-BE49-F238E27FC236}">
                <a16:creationId xmlns:a16="http://schemas.microsoft.com/office/drawing/2014/main" id="{0748030B-DA71-4B18-AA7C-F991BCB518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BD65FCA-070F-4A6D-A2E0-D5EBEAABC9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64D2B8-7AFA-4F86-9DF3-A6BBE4E238C1}" type="slidenum">
              <a:rPr lang="en-US" smtClean="0"/>
              <a:t>‹#›</a:t>
            </a:fld>
            <a:endParaRPr lang="en-US" dirty="0"/>
          </a:p>
        </p:txBody>
      </p:sp>
    </p:spTree>
    <p:extLst>
      <p:ext uri="{BB962C8B-B14F-4D97-AF65-F5344CB8AC3E}">
        <p14:creationId xmlns:p14="http://schemas.microsoft.com/office/powerpoint/2010/main" val="369034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3789D0-CA34-4934-A369-C3113E12A3EF}" type="datetimeFigureOut">
              <a:rPr lang="en-US" smtClean="0"/>
              <a:t>5/7/2024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79418-37EB-4378-AD22-89DBB000B0DA}" type="slidenum">
              <a:rPr lang="en-US" smtClean="0"/>
              <a:t>‹#›</a:t>
            </a:fld>
            <a:endParaRPr lang="en-US" dirty="0"/>
          </a:p>
        </p:txBody>
      </p:sp>
    </p:spTree>
    <p:extLst>
      <p:ext uri="{BB962C8B-B14F-4D97-AF65-F5344CB8AC3E}">
        <p14:creationId xmlns:p14="http://schemas.microsoft.com/office/powerpoint/2010/main" val="376464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Notes to presenter: </a:t>
            </a:r>
          </a:p>
          <a:p>
            <a:r>
              <a:rPr lang="en-US" i="1" dirty="0"/>
              <a:t>What is your purpose for sharing this reflection</a:t>
            </a:r>
            <a:r>
              <a:rPr lang="en-US" i="1" baseline="0" dirty="0"/>
              <a:t>?</a:t>
            </a:r>
          </a:p>
          <a:p>
            <a:r>
              <a:rPr lang="en-US" i="1" baseline="0" dirty="0"/>
              <a:t>Is it at the end of a unit or project?  </a:t>
            </a:r>
          </a:p>
          <a:p>
            <a:r>
              <a:rPr lang="en-US" i="1" baseline="0" dirty="0"/>
              <a:t>Are you sharing this reflection, at the attainment of a learning goal you set for yourself?  </a:t>
            </a:r>
          </a:p>
          <a:p>
            <a:r>
              <a:rPr lang="en-US" i="1" baseline="0" dirty="0"/>
              <a:t>Is it at the end of a course?  </a:t>
            </a:r>
          </a:p>
          <a:p>
            <a:endParaRPr lang="en-US" baseline="0" dirty="0"/>
          </a:p>
          <a:p>
            <a:r>
              <a:rPr lang="en-US" baseline="0" dirty="0"/>
              <a:t>State your purpose for the reflection or even the purpose of the learning experience or learning goal.  Be clear and be specific in stating your purpose.</a:t>
            </a:r>
            <a:endParaRPr lang="en-US" dirty="0"/>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t>2</a:t>
            </a:fld>
            <a:endParaRPr lang="en-US" dirty="0"/>
          </a:p>
        </p:txBody>
      </p:sp>
    </p:spTree>
    <p:extLst>
      <p:ext uri="{BB962C8B-B14F-4D97-AF65-F5344CB8AC3E}">
        <p14:creationId xmlns:p14="http://schemas.microsoft.com/office/powerpoint/2010/main" val="3144734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Description of what you learned in your own words on one side.</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Include information about the topic </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Details about the topic will also be helpful here.  </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Tell the story of your learning experience.  Just like a story there should always be a beginning, middle and an end.</a:t>
            </a:r>
          </a:p>
          <a:p>
            <a:r>
              <a:rPr lang="en-US" b="0" i="1" dirty="0">
                <a:latin typeface="Segoe UI" panose="020B0502040204020203" pitchFamily="34" charset="0"/>
                <a:cs typeface="Segoe UI" panose="020B0502040204020203" pitchFamily="34" charset="0"/>
              </a:rPr>
              <a:t>On the other side, you can add a graphic that provides evidence of what you learned.</a:t>
            </a:r>
          </a:p>
          <a:p>
            <a:endParaRPr lang="en-US" dirty="0"/>
          </a:p>
          <a:p>
            <a:r>
              <a:rPr lang="en-US" dirty="0"/>
              <a:t>Feel free to use more than one slide to reflect upon your process.  It also helps to add some video of your process.</a:t>
            </a:r>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t>3</a:t>
            </a:fld>
            <a:endParaRPr lang="en-US" dirty="0"/>
          </a:p>
        </p:txBody>
      </p:sp>
    </p:spTree>
    <p:extLst>
      <p:ext uri="{BB962C8B-B14F-4D97-AF65-F5344CB8AC3E}">
        <p14:creationId xmlns:p14="http://schemas.microsoft.com/office/powerpoint/2010/main" val="352591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Description of what you learned in your own words on one side.</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Include information about the topic </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Details about the topic will also be helpful here.  </a:t>
            </a:r>
          </a:p>
          <a:p>
            <a:pPr marL="171450" indent="-171450">
              <a:buFont typeface="Arial" panose="020B0604020202020204" pitchFamily="34" charset="0"/>
              <a:buChar char="•"/>
            </a:pPr>
            <a:r>
              <a:rPr lang="en-US" b="0" i="1" dirty="0">
                <a:latin typeface="Segoe UI" panose="020B0502040204020203" pitchFamily="34" charset="0"/>
                <a:cs typeface="Segoe UI" panose="020B0502040204020203" pitchFamily="34" charset="0"/>
              </a:rPr>
              <a:t>Tell the story of your learning experience.  Just like a story there should always be a beginning, middle and an end.</a:t>
            </a:r>
          </a:p>
          <a:p>
            <a:r>
              <a:rPr lang="en-US" b="0" i="1" dirty="0">
                <a:latin typeface="Segoe UI" panose="020B0502040204020203" pitchFamily="34" charset="0"/>
                <a:cs typeface="Segoe UI" panose="020B0502040204020203" pitchFamily="34" charset="0"/>
              </a:rPr>
              <a:t>On the other side, you can add a graphic that provides evidence of what you learned.</a:t>
            </a:r>
          </a:p>
          <a:p>
            <a:endParaRPr lang="en-US" dirty="0"/>
          </a:p>
          <a:p>
            <a:r>
              <a:rPr lang="en-US" dirty="0"/>
              <a:t>Feel free to use more than one slide to reflect upon your process.  It also helps to add some video of your process.</a:t>
            </a:r>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t>4</a:t>
            </a:fld>
            <a:endParaRPr lang="en-US" dirty="0"/>
          </a:p>
        </p:txBody>
      </p:sp>
    </p:spTree>
    <p:extLst>
      <p:ext uri="{BB962C8B-B14F-4D97-AF65-F5344CB8AC3E}">
        <p14:creationId xmlns:p14="http://schemas.microsoft.com/office/powerpoint/2010/main" val="2403019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What was important about this learning experience?</a:t>
            </a:r>
          </a:p>
          <a:p>
            <a:r>
              <a:rPr lang="en-US" b="0" i="1" dirty="0">
                <a:latin typeface="Segoe UI" panose="020B0502040204020203" pitchFamily="34" charset="0"/>
                <a:cs typeface="Segoe UI" panose="020B0502040204020203" pitchFamily="34" charset="0"/>
              </a:rPr>
              <a:t>How is it relevant to your course, yourself, or your society or community?</a:t>
            </a:r>
          </a:p>
          <a:p>
            <a:r>
              <a:rPr lang="en-US" b="0" i="1" dirty="0">
                <a:latin typeface="Segoe UI" panose="020B0502040204020203" pitchFamily="34" charset="0"/>
                <a:cs typeface="Segoe UI" panose="020B0502040204020203" pitchFamily="34" charset="0"/>
              </a:rPr>
              <a:t>Why is this significant?</a:t>
            </a:r>
          </a:p>
          <a:p>
            <a:endParaRPr lang="en-US" dirty="0"/>
          </a:p>
          <a:p>
            <a:r>
              <a:rPr lang="en-US" dirty="0"/>
              <a:t>This SmartArt allows you add images and text to help outline your process.  If a picture is worth a thousand words, then pictures and words should help you communicate this reflection on learning perfectly!  You can always click on Insert&gt;SmartArt to change this graphic or select the graphic and click on the Design contextual menu to change the colors.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t>5</a:t>
            </a:fld>
            <a:endParaRPr lang="en-US" dirty="0"/>
          </a:p>
        </p:txBody>
      </p:sp>
    </p:spTree>
    <p:extLst>
      <p:ext uri="{BB962C8B-B14F-4D97-AF65-F5344CB8AC3E}">
        <p14:creationId xmlns:p14="http://schemas.microsoft.com/office/powerpoint/2010/main" val="1528170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What did you think at first?</a:t>
            </a:r>
          </a:p>
          <a:p>
            <a:r>
              <a:rPr lang="en-US" b="0" i="1" dirty="0">
                <a:latin typeface="Segoe UI" panose="020B0502040204020203" pitchFamily="34" charset="0"/>
                <a:cs typeface="Segoe UI" panose="020B0502040204020203" pitchFamily="34" charset="0"/>
              </a:rPr>
              <a:t>What obstacles did you encounter along the way?</a:t>
            </a:r>
          </a:p>
          <a:p>
            <a:r>
              <a:rPr lang="en-US" b="0" i="1" dirty="0">
                <a:latin typeface="Segoe UI" panose="020B0502040204020203" pitchFamily="34" charset="0"/>
                <a:cs typeface="Segoe UI" panose="020B0502040204020203" pitchFamily="34" charset="0"/>
              </a:rPr>
              <a:t>How did you overcome those obstacles?</a:t>
            </a:r>
          </a:p>
          <a:p>
            <a:r>
              <a:rPr lang="en-US" b="0" i="1" dirty="0">
                <a:latin typeface="Segoe UI" panose="020B0502040204020203" pitchFamily="34" charset="0"/>
                <a:cs typeface="Segoe UI" panose="020B0502040204020203" pitchFamily="34" charset="0"/>
              </a:rPr>
              <a:t>What images can you add to support your process?</a:t>
            </a:r>
          </a:p>
          <a:p>
            <a:endParaRPr lang="en-US" dirty="0"/>
          </a:p>
          <a:p>
            <a:r>
              <a:rPr lang="en-US" dirty="0"/>
              <a:t>This SmartArt allows you add images and text to help outline your process.  If a picture is worth a thousand words, then pictures and words should help you communicate this reflection on learning perfectly!  You can always click on Insert&gt;SmartArt to change this graphic or select the graphic and click on the Design contextual menu to change the colors.</a:t>
            </a:r>
          </a:p>
          <a:p>
            <a:endParaRPr lang="en-US" dirty="0"/>
          </a:p>
          <a:p>
            <a:r>
              <a:rPr lang="en-US" dirty="0"/>
              <a:t>Feel free to use more than one slide to reflect upon your process.  It also helps to add some video of your process.</a:t>
            </a:r>
          </a:p>
          <a:p>
            <a:endParaRPr lang="en-US" dirty="0"/>
          </a:p>
        </p:txBody>
      </p:sp>
      <p:sp>
        <p:nvSpPr>
          <p:cNvPr id="4" name="Slide Number Placeholder 3"/>
          <p:cNvSpPr>
            <a:spLocks noGrp="1"/>
          </p:cNvSpPr>
          <p:nvPr>
            <p:ph type="sldNum" sz="quarter" idx="10"/>
          </p:nvPr>
        </p:nvSpPr>
        <p:spPr/>
        <p:txBody>
          <a:bodyPr/>
          <a:lstStyle/>
          <a:p>
            <a:fld id="{D5D79418-37EB-4378-AD22-89DBB000B0DA}" type="slidenum">
              <a:rPr lang="en-US" smtClean="0"/>
              <a:t>6</a:t>
            </a:fld>
            <a:endParaRPr lang="en-US" dirty="0"/>
          </a:p>
        </p:txBody>
      </p:sp>
    </p:spTree>
    <p:extLst>
      <p:ext uri="{BB962C8B-B14F-4D97-AF65-F5344CB8AC3E}">
        <p14:creationId xmlns:p14="http://schemas.microsoft.com/office/powerpoint/2010/main" val="1219416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Notes to presenter: </a:t>
            </a:r>
          </a:p>
          <a:p>
            <a:r>
              <a:rPr lang="en-US" b="0" i="1" dirty="0">
                <a:latin typeface="Segoe UI" panose="020B0502040204020203" pitchFamily="34" charset="0"/>
                <a:cs typeface="Segoe UI" panose="020B0502040204020203" pitchFamily="34" charset="0"/>
              </a:rPr>
              <a:t>What steps will you be taking as a result of this learning experience?</a:t>
            </a:r>
          </a:p>
          <a:p>
            <a:r>
              <a:rPr lang="en-US" b="0" i="1" dirty="0">
                <a:latin typeface="Segoe UI" panose="020B0502040204020203" pitchFamily="34" charset="0"/>
                <a:cs typeface="Segoe UI" panose="020B0502040204020203" pitchFamily="34" charset="0"/>
              </a:rPr>
              <a:t>Did you learn from any failed experiences?  How will you do things differently?</a:t>
            </a:r>
          </a:p>
          <a:p>
            <a:r>
              <a:rPr lang="en-US" b="0" i="1" dirty="0">
                <a:latin typeface="Segoe UI" panose="020B0502040204020203" pitchFamily="34" charset="0"/>
                <a:cs typeface="Segoe UI" panose="020B0502040204020203" pitchFamily="34" charset="0"/>
              </a:rPr>
              <a:t>What advice will you give to others so they can learn from your experiences?</a:t>
            </a:r>
          </a:p>
          <a:p>
            <a:r>
              <a:rPr lang="en-US" b="0" i="1" dirty="0">
                <a:latin typeface="Segoe UI" panose="020B0502040204020203" pitchFamily="34" charset="0"/>
                <a:cs typeface="Segoe UI" panose="020B0502040204020203" pitchFamily="34" charset="0"/>
              </a:rPr>
              <a:t>How can you share what you learned with a real-world audience?  </a:t>
            </a:r>
          </a:p>
          <a:p>
            <a:endParaRPr lang="en-US" dirty="0"/>
          </a:p>
          <a:p>
            <a:r>
              <a:rPr lang="en-US" b="1" dirty="0"/>
              <a:t>Some examples of next steps might be: </a:t>
            </a:r>
          </a:p>
          <a:p>
            <a:pPr marL="228600" indent="-228600">
              <a:buAutoNum type="arabicPeriod"/>
            </a:pPr>
            <a:r>
              <a:rPr lang="en-US" dirty="0"/>
              <a:t>After</a:t>
            </a:r>
            <a:r>
              <a:rPr lang="en-US" baseline="0" dirty="0"/>
              <a:t> delivering my first persuasive presentation, I am thinking about joining the debate team.</a:t>
            </a:r>
          </a:p>
          <a:p>
            <a:pPr marL="228600" indent="-228600">
              <a:buAutoNum type="arabicPeriod"/>
            </a:pPr>
            <a:r>
              <a:rPr lang="en-US" baseline="0" dirty="0"/>
              <a:t>After making my first film, I’m considering entering it in our school film festival or local film festival.</a:t>
            </a:r>
          </a:p>
          <a:p>
            <a:pPr marL="228600" indent="-228600">
              <a:buAutoNum type="arabicPeriod"/>
            </a:pPr>
            <a:r>
              <a:rPr lang="en-US" baseline="0" dirty="0"/>
              <a:t>After connecting with this career expert, I’d like to do some research on that career field because it sounds interesting to me.</a:t>
            </a:r>
          </a:p>
          <a:p>
            <a:pPr marL="0" indent="0">
              <a:buNone/>
            </a:pPr>
            <a:endParaRPr lang="en-US" dirty="0"/>
          </a:p>
          <a:p>
            <a:r>
              <a:rPr lang="en-US" dirty="0"/>
              <a:t>This SmartArt allows you add images and text to help outline your process.  If a picture is worth a thousand words, then pictures and words should help you communicate this reflection on learning perfectly!  You can always click on Insert&gt;SmartArt to change this graphic or select the graphic and click on the Design contextual menu to change the colors.</a:t>
            </a:r>
          </a:p>
          <a:p>
            <a:endParaRPr lang="en-US" dirty="0"/>
          </a:p>
          <a:p>
            <a:r>
              <a:rPr lang="en-US" dirty="0"/>
              <a:t>Feel free to use more than one slide to share your next steps.  It also helps to add some video content to explain your message.</a:t>
            </a:r>
          </a:p>
        </p:txBody>
      </p:sp>
      <p:sp>
        <p:nvSpPr>
          <p:cNvPr id="4" name="Slide Number Placeholder 3"/>
          <p:cNvSpPr>
            <a:spLocks noGrp="1"/>
          </p:cNvSpPr>
          <p:nvPr>
            <p:ph type="sldNum" sz="quarter" idx="10"/>
          </p:nvPr>
        </p:nvSpPr>
        <p:spPr/>
        <p:txBody>
          <a:bodyPr/>
          <a:lstStyle/>
          <a:p>
            <a:fld id="{D5D79418-37EB-4378-AD22-89DBB000B0DA}" type="slidenum">
              <a:rPr lang="en-US" smtClean="0"/>
              <a:t>7</a:t>
            </a:fld>
            <a:endParaRPr lang="en-US" dirty="0"/>
          </a:p>
        </p:txBody>
      </p:sp>
    </p:spTree>
    <p:extLst>
      <p:ext uri="{BB962C8B-B14F-4D97-AF65-F5344CB8AC3E}">
        <p14:creationId xmlns:p14="http://schemas.microsoft.com/office/powerpoint/2010/main" val="629571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D826893-9059-400D-A708-615823828BC9}"/>
              </a:ext>
            </a:extLst>
          </p:cNvPr>
          <p:cNvGrpSpPr/>
          <p:nvPr userDrawn="1"/>
        </p:nvGrpSpPr>
        <p:grpSpPr bwMode="ltGray">
          <a:xfrm>
            <a:off x="7232499" y="-159283"/>
            <a:ext cx="4959501" cy="5525761"/>
            <a:chOff x="7232499" y="-159283"/>
            <a:chExt cx="4959501" cy="5525761"/>
          </a:xfrm>
          <a:solidFill>
            <a:srgbClr val="76280B">
              <a:alpha val="60000"/>
            </a:srgbClr>
          </a:solidFill>
        </p:grpSpPr>
        <p:pic>
          <p:nvPicPr>
            <p:cNvPr id="10" name="Graphic 9" descr="Single gear">
              <a:extLst>
                <a:ext uri="{FF2B5EF4-FFF2-40B4-BE49-F238E27FC236}">
                  <a16:creationId xmlns:a16="http://schemas.microsoft.com/office/drawing/2014/main" id="{4BD7AE3B-6321-488C-8378-B441F7AC62C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11" name="Graphic 10" descr="Single gear">
              <a:extLst>
                <a:ext uri="{FF2B5EF4-FFF2-40B4-BE49-F238E27FC236}">
                  <a16:creationId xmlns:a16="http://schemas.microsoft.com/office/drawing/2014/main" id="{52566813-48BF-44A8-9FBD-C9035FDE143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14" name="Graphic 13" descr="Single gear">
              <a:extLst>
                <a:ext uri="{FF2B5EF4-FFF2-40B4-BE49-F238E27FC236}">
                  <a16:creationId xmlns:a16="http://schemas.microsoft.com/office/drawing/2014/main" id="{C9098912-FEFB-4951-B070-7ED0F1D4555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486478"/>
              <a:ext cx="2880000" cy="2880000"/>
            </a:xfrm>
            <a:prstGeom prst="rect">
              <a:avLst/>
            </a:prstGeom>
          </p:spPr>
        </p:pic>
        <p:pic>
          <p:nvPicPr>
            <p:cNvPr id="15" name="Graphic 14" descr="Single gear">
              <a:extLst>
                <a:ext uri="{FF2B5EF4-FFF2-40B4-BE49-F238E27FC236}">
                  <a16:creationId xmlns:a16="http://schemas.microsoft.com/office/drawing/2014/main" id="{7187CCFC-946C-4708-98C2-CC97857A516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sp>
        <p:nvSpPr>
          <p:cNvPr id="9" name="Rectangle 8"/>
          <p:cNvSpPr/>
          <p:nvPr/>
        </p:nvSpPr>
        <p:spPr bwMode="ltGray">
          <a:xfrm>
            <a:off x="1704975" y="2598834"/>
            <a:ext cx="8782050" cy="1660332"/>
          </a:xfrm>
          <a:prstGeom prst="rect">
            <a:avLst/>
          </a:prstGeom>
          <a:solidFill>
            <a:schemeClr val="bg1">
              <a:lumMod val="85000"/>
              <a:lumOff val="1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828293" y="2742465"/>
            <a:ext cx="8494463" cy="1373070"/>
          </a:xfrm>
        </p:spPr>
        <p:txBody>
          <a:bodyPr anchor="b">
            <a:noAutofit/>
          </a:bodyPr>
          <a:lstStyle>
            <a:lvl1pPr algn="ctr">
              <a:defRPr sz="5400"/>
            </a:lvl1pPr>
          </a:lstStyle>
          <a:p>
            <a:r>
              <a:rPr lang="ro-RO" noProof="0"/>
              <a:t>Faceți clic pentru a edita stilul de titlu coordonator</a:t>
            </a:r>
            <a:endParaRPr lang="en-US" noProof="0"/>
          </a:p>
        </p:txBody>
      </p:sp>
      <p:sp>
        <p:nvSpPr>
          <p:cNvPr id="3" name="Subtitle 2"/>
          <p:cNvSpPr>
            <a:spLocks noGrp="1"/>
          </p:cNvSpPr>
          <p:nvPr>
            <p:ph type="subTitle" idx="1"/>
          </p:nvPr>
        </p:nvSpPr>
        <p:spPr>
          <a:xfrm>
            <a:off x="1828799" y="4394039"/>
            <a:ext cx="8493957" cy="1117687"/>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noProof="0"/>
              <a:t>Faceți clic pentru a edita stilul de subtitlu coordonator</a:t>
            </a:r>
            <a:endParaRPr lang="en-US" noProof="0"/>
          </a:p>
        </p:txBody>
      </p:sp>
      <p:sp>
        <p:nvSpPr>
          <p:cNvPr id="4" name="Date Placeholder 3"/>
          <p:cNvSpPr>
            <a:spLocks noGrp="1"/>
          </p:cNvSpPr>
          <p:nvPr>
            <p:ph type="dt" sz="half" idx="10"/>
          </p:nvPr>
        </p:nvSpPr>
        <p:spPr>
          <a:xfrm>
            <a:off x="8112956" y="5936187"/>
            <a:ext cx="2743200" cy="365125"/>
          </a:xfrm>
        </p:spPr>
        <p:txBody>
          <a:bodyPr/>
          <a:lstStyle/>
          <a:p>
            <a:fld id="{616D6166-2B42-4F11-BAA6-8ABAE1BE810C}" type="datetimeFigureOut">
              <a:rPr lang="en-US" noProof="0" smtClean="0"/>
              <a:t>5/7/2024</a:t>
            </a:fld>
            <a:endParaRPr lang="en-US" noProof="0" dirty="0"/>
          </a:p>
        </p:txBody>
      </p:sp>
      <p:sp>
        <p:nvSpPr>
          <p:cNvPr id="5" name="Footer Placeholder 4"/>
          <p:cNvSpPr>
            <a:spLocks noGrp="1"/>
          </p:cNvSpPr>
          <p:nvPr>
            <p:ph type="ftr" sz="quarter" idx="11"/>
          </p:nvPr>
        </p:nvSpPr>
        <p:spPr>
          <a:xfrm>
            <a:off x="1242296" y="5936188"/>
            <a:ext cx="6870660" cy="365125"/>
          </a:xfrm>
        </p:spPr>
        <p:txBody>
          <a:bodyPr/>
          <a:lstStyle/>
          <a:p>
            <a:r>
              <a:rPr lang="en-US" noProof="0" dirty="0"/>
              <a:t>Add a footer</a:t>
            </a:r>
          </a:p>
        </p:txBody>
      </p:sp>
      <p:sp>
        <p:nvSpPr>
          <p:cNvPr id="12" name="Rectangle 11">
            <a:extLst>
              <a:ext uri="{FF2B5EF4-FFF2-40B4-BE49-F238E27FC236}">
                <a16:creationId xmlns:a16="http://schemas.microsoft.com/office/drawing/2014/main" id="{10A59AF3-34E3-4F2D-B219-533C8164A410}"/>
              </a:ext>
            </a:extLst>
          </p:cNvPr>
          <p:cNvSpPr/>
          <p:nvPr userDrawn="1"/>
        </p:nvSpPr>
        <p:spPr>
          <a:xfrm>
            <a:off x="0" y="2590078"/>
            <a:ext cx="1602997" cy="1660332"/>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3B98DDA9-3997-4600-985C-44C2CABD0BA3}"/>
              </a:ext>
            </a:extLst>
          </p:cNvPr>
          <p:cNvSpPr/>
          <p:nvPr userDrawn="1"/>
        </p:nvSpPr>
        <p:spPr>
          <a:xfrm>
            <a:off x="10606797" y="2590077"/>
            <a:ext cx="1602997" cy="1660331"/>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6" name="Slide Number Placeholder 5"/>
          <p:cNvSpPr>
            <a:spLocks noGrp="1"/>
          </p:cNvSpPr>
          <p:nvPr>
            <p:ph type="sldNum" sz="quarter" idx="12"/>
          </p:nvPr>
        </p:nvSpPr>
        <p:spPr>
          <a:xfrm>
            <a:off x="10803518" y="2750779"/>
            <a:ext cx="1171888" cy="1356442"/>
          </a:xfrm>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88896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C2D2AED-B2EF-46D8-BC7C-81AE25C80786}"/>
              </a:ext>
            </a:extLst>
          </p:cNvPr>
          <p:cNvGrpSpPr/>
          <p:nvPr userDrawn="1"/>
        </p:nvGrpSpPr>
        <p:grpSpPr bwMode="ltGray">
          <a:xfrm>
            <a:off x="7232499" y="-159283"/>
            <a:ext cx="4959501" cy="5224009"/>
            <a:chOff x="7232499" y="-159283"/>
            <a:chExt cx="4959501" cy="5224009"/>
          </a:xfrm>
          <a:solidFill>
            <a:srgbClr val="76280B">
              <a:alpha val="60000"/>
            </a:srgbClr>
          </a:solidFill>
        </p:grpSpPr>
        <p:pic>
          <p:nvPicPr>
            <p:cNvPr id="8" name="Graphic 7" descr="Single gear">
              <a:extLst>
                <a:ext uri="{FF2B5EF4-FFF2-40B4-BE49-F238E27FC236}">
                  <a16:creationId xmlns:a16="http://schemas.microsoft.com/office/drawing/2014/main" id="{2F9289FC-9317-4EC5-8064-00D34185019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9" name="Graphic 8" descr="Single gear">
              <a:extLst>
                <a:ext uri="{FF2B5EF4-FFF2-40B4-BE49-F238E27FC236}">
                  <a16:creationId xmlns:a16="http://schemas.microsoft.com/office/drawing/2014/main" id="{09784D29-4AB9-4581-A176-2BC2AD58F82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10" name="Graphic 9" descr="Single gear">
              <a:extLst>
                <a:ext uri="{FF2B5EF4-FFF2-40B4-BE49-F238E27FC236}">
                  <a16:creationId xmlns:a16="http://schemas.microsoft.com/office/drawing/2014/main" id="{25EF2775-3EFB-4A64-8FAF-4D8B56AE07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184726"/>
              <a:ext cx="2880000" cy="2880000"/>
            </a:xfrm>
            <a:prstGeom prst="rect">
              <a:avLst/>
            </a:prstGeom>
          </p:spPr>
        </p:pic>
        <p:pic>
          <p:nvPicPr>
            <p:cNvPr id="11" name="Graphic 10" descr="Single gear">
              <a:extLst>
                <a:ext uri="{FF2B5EF4-FFF2-40B4-BE49-F238E27FC236}">
                  <a16:creationId xmlns:a16="http://schemas.microsoft.com/office/drawing/2014/main" id="{A34C11DA-4074-454D-800C-0FC5FBF1CD1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5" name="Picture 4"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3" name="Footer Placeholder 2"/>
          <p:cNvSpPr>
            <a:spLocks noGrp="1"/>
          </p:cNvSpPr>
          <p:nvPr>
            <p:ph type="ftr" sz="quarter" idx="11"/>
          </p:nvPr>
        </p:nvSpPr>
        <p:spPr/>
        <p:txBody>
          <a:bodyPr/>
          <a:lstStyle/>
          <a:p>
            <a:r>
              <a:rPr lang="en-US" noProof="0" dirty="0"/>
              <a:t>Add a footer</a:t>
            </a:r>
          </a:p>
        </p:txBody>
      </p:sp>
      <p:sp>
        <p:nvSpPr>
          <p:cNvPr id="4" name="Slide Number Placeholder 3"/>
          <p:cNvSpPr>
            <a:spLocks noGrp="1"/>
          </p:cNvSpPr>
          <p:nvPr>
            <p:ph type="sldNum" sz="quarter" idx="12"/>
          </p:nvPr>
        </p:nvSpPr>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1735406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9F6BBB30-80DB-4A1B-9DD3-A090C4EF2F33}"/>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8" name="Graphic 17" descr="Single gear">
              <a:extLst>
                <a:ext uri="{FF2B5EF4-FFF2-40B4-BE49-F238E27FC236}">
                  <a16:creationId xmlns:a16="http://schemas.microsoft.com/office/drawing/2014/main" id="{4FC3313D-A401-4847-ABED-CDF1803D067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19" name="Graphic 18" descr="Single gear">
              <a:extLst>
                <a:ext uri="{FF2B5EF4-FFF2-40B4-BE49-F238E27FC236}">
                  <a16:creationId xmlns:a16="http://schemas.microsoft.com/office/drawing/2014/main" id="{62BA598A-71EC-4BD4-8924-8F16E990AF5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20" name="Graphic 19" descr="Single gear">
              <a:extLst>
                <a:ext uri="{FF2B5EF4-FFF2-40B4-BE49-F238E27FC236}">
                  <a16:creationId xmlns:a16="http://schemas.microsoft.com/office/drawing/2014/main" id="{2086399E-589B-48EE-B396-961A783106E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184726"/>
              <a:ext cx="2880000" cy="2880000"/>
            </a:xfrm>
            <a:prstGeom prst="rect">
              <a:avLst/>
            </a:prstGeom>
          </p:spPr>
        </p:pic>
        <p:pic>
          <p:nvPicPr>
            <p:cNvPr id="21" name="Graphic 20" descr="Single gear">
              <a:extLst>
                <a:ext uri="{FF2B5EF4-FFF2-40B4-BE49-F238E27FC236}">
                  <a16:creationId xmlns:a16="http://schemas.microsoft.com/office/drawing/2014/main" id="{F2A039E4-F69C-4905-B047-6891B77F8C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554"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432921" y="753227"/>
            <a:ext cx="9613859" cy="1080940"/>
          </a:xfrm>
        </p:spPr>
        <p:txBody>
          <a:bodyPr anchor="ctr">
            <a:normAutofit/>
          </a:bodyPr>
          <a:lstStyle>
            <a:lvl1pPr>
              <a:defRPr sz="3600"/>
            </a:lvl1pPr>
          </a:lstStyle>
          <a:p>
            <a:r>
              <a:rPr lang="ro-RO" noProof="0"/>
              <a:t>Faceți clic pentru a edita stilul de titlu coordonator</a:t>
            </a:r>
            <a:endParaRPr lang="en-US" noProof="0"/>
          </a:p>
        </p:txBody>
      </p:sp>
      <p:sp>
        <p:nvSpPr>
          <p:cNvPr id="3" name="Content Placeholder 2"/>
          <p:cNvSpPr>
            <a:spLocks noGrp="1"/>
          </p:cNvSpPr>
          <p:nvPr>
            <p:ph idx="1"/>
          </p:nvPr>
        </p:nvSpPr>
        <p:spPr>
          <a:xfrm>
            <a:off x="6438446" y="2336873"/>
            <a:ext cx="5608336" cy="3599313"/>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4" name="Text Placeholder 3"/>
          <p:cNvSpPr>
            <a:spLocks noGrp="1"/>
          </p:cNvSpPr>
          <p:nvPr>
            <p:ph type="body" sz="half" idx="2"/>
          </p:nvPr>
        </p:nvSpPr>
        <p:spPr>
          <a:xfrm>
            <a:off x="24329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noProof="0"/>
              <a:t>Faceţi clic pentru a edita Master stiluri text</a:t>
            </a:r>
          </a:p>
        </p:txBody>
      </p:sp>
      <p:sp>
        <p:nvSpPr>
          <p:cNvPr id="5" name="Date Placeholder 4"/>
          <p:cNvSpPr>
            <a:spLocks noGrp="1"/>
          </p:cNvSpPr>
          <p:nvPr>
            <p:ph type="dt" sz="half" idx="10"/>
          </p:nvPr>
        </p:nvSpPr>
        <p:spPr>
          <a:xfrm>
            <a:off x="9303581" y="5936187"/>
            <a:ext cx="2743200" cy="365125"/>
          </a:xfrm>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a:xfrm>
            <a:off x="2432921"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40074" y="753227"/>
            <a:ext cx="1154151" cy="1090789"/>
          </a:xfrm>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3220702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ine cu legendă">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9F6BBB30-80DB-4A1B-9DD3-A090C4EF2F33}"/>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8" name="Graphic 17" descr="Single gear">
              <a:extLst>
                <a:ext uri="{FF2B5EF4-FFF2-40B4-BE49-F238E27FC236}">
                  <a16:creationId xmlns:a16="http://schemas.microsoft.com/office/drawing/2014/main" id="{4FC3313D-A401-4847-ABED-CDF1803D067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19" name="Graphic 18" descr="Single gear">
              <a:extLst>
                <a:ext uri="{FF2B5EF4-FFF2-40B4-BE49-F238E27FC236}">
                  <a16:creationId xmlns:a16="http://schemas.microsoft.com/office/drawing/2014/main" id="{62BA598A-71EC-4BD4-8924-8F16E990AF5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20" name="Graphic 19" descr="Single gear">
              <a:extLst>
                <a:ext uri="{FF2B5EF4-FFF2-40B4-BE49-F238E27FC236}">
                  <a16:creationId xmlns:a16="http://schemas.microsoft.com/office/drawing/2014/main" id="{2086399E-589B-48EE-B396-961A783106E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184726"/>
              <a:ext cx="2880000" cy="2880000"/>
            </a:xfrm>
            <a:prstGeom prst="rect">
              <a:avLst/>
            </a:prstGeom>
          </p:spPr>
        </p:pic>
        <p:pic>
          <p:nvPicPr>
            <p:cNvPr id="21" name="Graphic 20" descr="Single gear">
              <a:extLst>
                <a:ext uri="{FF2B5EF4-FFF2-40B4-BE49-F238E27FC236}">
                  <a16:creationId xmlns:a16="http://schemas.microsoft.com/office/drawing/2014/main" id="{F2A039E4-F69C-4905-B047-6891B77F8C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3554"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432921" y="753227"/>
            <a:ext cx="9613859" cy="1080940"/>
          </a:xfrm>
        </p:spPr>
        <p:txBody>
          <a:bodyPr anchor="ctr">
            <a:normAutofit/>
          </a:bodyPr>
          <a:lstStyle>
            <a:lvl1pPr>
              <a:defRPr sz="3600"/>
            </a:lvl1pPr>
          </a:lstStyle>
          <a:p>
            <a:r>
              <a:rPr lang="ro-RO" noProof="0"/>
              <a:t>Faceți clic pentru a edita stilul de titlu coordonator</a:t>
            </a:r>
            <a:endParaRPr lang="en-US" noProof="0"/>
          </a:p>
        </p:txBody>
      </p:sp>
      <p:sp>
        <p:nvSpPr>
          <p:cNvPr id="4" name="Text Placeholder 3"/>
          <p:cNvSpPr>
            <a:spLocks noGrp="1"/>
          </p:cNvSpPr>
          <p:nvPr>
            <p:ph type="body" sz="half" idx="2"/>
          </p:nvPr>
        </p:nvSpPr>
        <p:spPr>
          <a:xfrm>
            <a:off x="2432922" y="2336872"/>
            <a:ext cx="2620817"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noProof="0"/>
              <a:t>Faceţi clic pentru a edita Master stiluri text</a:t>
            </a:r>
          </a:p>
        </p:txBody>
      </p:sp>
      <p:sp>
        <p:nvSpPr>
          <p:cNvPr id="5" name="Date Placeholder 4"/>
          <p:cNvSpPr>
            <a:spLocks noGrp="1"/>
          </p:cNvSpPr>
          <p:nvPr>
            <p:ph type="dt" sz="half" idx="10"/>
          </p:nvPr>
        </p:nvSpPr>
        <p:spPr>
          <a:xfrm>
            <a:off x="9303581" y="5936187"/>
            <a:ext cx="2743200" cy="365125"/>
          </a:xfrm>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a:xfrm>
            <a:off x="2432921"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40074" y="753227"/>
            <a:ext cx="1154151" cy="1090789"/>
          </a:xfrm>
        </p:spPr>
        <p:txBody>
          <a:bodyPr/>
          <a:lstStyle/>
          <a:p>
            <a:fld id="{9E3FA76C-C565-46B6-8652-D75785E2521F}" type="slidenum">
              <a:rPr lang="en-US" noProof="0" smtClean="0"/>
              <a:t>‹#›</a:t>
            </a:fld>
            <a:endParaRPr lang="en-US" noProof="0" dirty="0"/>
          </a:p>
        </p:txBody>
      </p:sp>
      <p:sp>
        <p:nvSpPr>
          <p:cNvPr id="16" name="Picture Placeholder 2">
            <a:extLst>
              <a:ext uri="{FF2B5EF4-FFF2-40B4-BE49-F238E27FC236}">
                <a16:creationId xmlns:a16="http://schemas.microsoft.com/office/drawing/2014/main" id="{5E59F855-D2A7-4662-804E-17B59CD1A41D}"/>
              </a:ext>
            </a:extLst>
          </p:cNvPr>
          <p:cNvSpPr>
            <a:spLocks noGrp="1"/>
          </p:cNvSpPr>
          <p:nvPr>
            <p:ph type="pic" idx="1"/>
          </p:nvPr>
        </p:nvSpPr>
        <p:spPr>
          <a:xfrm>
            <a:off x="5213022" y="2327474"/>
            <a:ext cx="6833757" cy="360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noProof="0"/>
              <a:t>Faceți clic pe pictogramă pentru a adăuga o imagine</a:t>
            </a:r>
            <a:endParaRPr lang="en-US" noProof="0" dirty="0"/>
          </a:p>
        </p:txBody>
      </p:sp>
    </p:spTree>
    <p:extLst>
      <p:ext uri="{BB962C8B-B14F-4D97-AF65-F5344CB8AC3E}">
        <p14:creationId xmlns:p14="http://schemas.microsoft.com/office/powerpoint/2010/main" val="2275739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ine panoramică cu legendă">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1090482"/>
          </a:xfrm>
        </p:spPr>
        <p:txBody>
          <a:bodyPr anchor="ctr" anchorCtr="0">
            <a:normAutofit/>
          </a:bodyPr>
          <a:lstStyle>
            <a:lvl1pPr>
              <a:defRPr sz="2400"/>
            </a:lvl1pPr>
          </a:lstStyle>
          <a:p>
            <a:r>
              <a:rPr lang="ro-RO" noProof="0"/>
              <a:t>Faceți clic pentru a edita stilul de titlu coordonator</a:t>
            </a:r>
            <a:endParaRPr lang="en-US" noProof="0"/>
          </a:p>
        </p:txBody>
      </p:sp>
      <p:sp>
        <p:nvSpPr>
          <p:cNvPr id="5" name="Date Placeholder 4"/>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11309"/>
            <a:ext cx="1154151" cy="1090789"/>
          </a:xfrm>
        </p:spPr>
        <p:txBody>
          <a:bodyPr/>
          <a:lstStyle/>
          <a:p>
            <a:fld id="{9E3FA76C-C565-46B6-8652-D75785E2521F}" type="slidenum">
              <a:rPr lang="en-US" noProof="0" smtClean="0"/>
              <a:t>‹#›</a:t>
            </a:fld>
            <a:endParaRPr lang="en-US" noProof="0" dirty="0"/>
          </a:p>
        </p:txBody>
      </p:sp>
      <p:sp>
        <p:nvSpPr>
          <p:cNvPr id="13" name="SmartArt Placeholder 12">
            <a:extLst>
              <a:ext uri="{FF2B5EF4-FFF2-40B4-BE49-F238E27FC236}">
                <a16:creationId xmlns:a16="http://schemas.microsoft.com/office/drawing/2014/main" id="{DBD7FBFD-679C-4A5B-A176-220004B60453}"/>
              </a:ext>
            </a:extLst>
          </p:cNvPr>
          <p:cNvSpPr>
            <a:spLocks noGrp="1"/>
          </p:cNvSpPr>
          <p:nvPr>
            <p:ph type="dgm" sz="quarter" idx="13"/>
          </p:nvPr>
        </p:nvSpPr>
        <p:spPr>
          <a:xfrm>
            <a:off x="680321" y="386862"/>
            <a:ext cx="9614617" cy="3867638"/>
          </a:xfrm>
        </p:spPr>
        <p:txBody>
          <a:bodyPr/>
          <a:lstStyle/>
          <a:p>
            <a:r>
              <a:rPr lang="ro-RO" noProof="0"/>
              <a:t>Faceți clic pe pictogramă pentru a adăuga o ilustrație SmartArt</a:t>
            </a:r>
            <a:endParaRPr lang="en-US" noProof="0" dirty="0"/>
          </a:p>
        </p:txBody>
      </p:sp>
    </p:spTree>
    <p:extLst>
      <p:ext uri="{BB962C8B-B14F-4D97-AF65-F5344CB8AC3E}">
        <p14:creationId xmlns:p14="http://schemas.microsoft.com/office/powerpoint/2010/main" val="352599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22B243BA-55F2-42F1-B294-0EB708FCD888}"/>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id="{46408269-63CF-4017-AC0D-C35B044D3076}"/>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id="{7A3695B4-ADE3-45A9-8119-67D5F83A8C3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id="{6B8F0030-0551-4558-8533-64D2E4838DB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id="{59607E3E-29E0-44E4-899A-0955FA4D367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id="{AD4251FC-462A-4B83-9F84-2358E52E31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ro-RO" noProof="0"/>
              <a:t>Faceți clic pentru a edita stilul de titlu coordonator</a:t>
            </a:r>
            <a:endParaRPr lang="en-US" noProof="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noProof="0"/>
              <a:t>Faceţi clic pentru a edita Master stiluri text</a:t>
            </a:r>
          </a:p>
        </p:txBody>
      </p:sp>
      <p:sp>
        <p:nvSpPr>
          <p:cNvPr id="5" name="Date Placeholder 4"/>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11615"/>
            <a:ext cx="1154151" cy="1090789"/>
          </a:xfrm>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2514006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D7FCAB52-C8F0-4659-9B95-C792632631CE}"/>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9" name="Graphic 18" descr="Single gear">
              <a:extLst>
                <a:ext uri="{FF2B5EF4-FFF2-40B4-BE49-F238E27FC236}">
                  <a16:creationId xmlns:a16="http://schemas.microsoft.com/office/drawing/2014/main" id="{5E98770F-9E46-4F69-9A76-F671813AF579}"/>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20" name="Graphic 19" descr="Single gear">
              <a:extLst>
                <a:ext uri="{FF2B5EF4-FFF2-40B4-BE49-F238E27FC236}">
                  <a16:creationId xmlns:a16="http://schemas.microsoft.com/office/drawing/2014/main" id="{F08BF8CF-C3C2-4767-B88B-DE07E6A628E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21" name="Graphic 20" descr="Single gear">
              <a:extLst>
                <a:ext uri="{FF2B5EF4-FFF2-40B4-BE49-F238E27FC236}">
                  <a16:creationId xmlns:a16="http://schemas.microsoft.com/office/drawing/2014/main" id="{E63AFEB7-4AAE-448E-8B0B-C2F2287771A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184726"/>
              <a:ext cx="2880000" cy="2880000"/>
            </a:xfrm>
            <a:prstGeom prst="rect">
              <a:avLst/>
            </a:prstGeom>
          </p:spPr>
        </p:pic>
        <p:pic>
          <p:nvPicPr>
            <p:cNvPr id="22" name="Graphic 21" descr="Single gear">
              <a:extLst>
                <a:ext uri="{FF2B5EF4-FFF2-40B4-BE49-F238E27FC236}">
                  <a16:creationId xmlns:a16="http://schemas.microsoft.com/office/drawing/2014/main" id="{E279C731-1AAF-453A-94B0-6CC29203950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1" name="Picture 10"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ro-RO" noProof="0"/>
              <a:t>Faceți clic pentru a edita stilul de titlu coordonator</a:t>
            </a:r>
            <a:endParaRPr lang="en-US" noProof="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noProof="0"/>
              <a:t>Faceţi clic pentru a edita Master stiluri text</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noProof="0"/>
              <a:t>Faceţi clic pentru a edita Master stiluri text</a:t>
            </a:r>
          </a:p>
        </p:txBody>
      </p:sp>
      <p:sp>
        <p:nvSpPr>
          <p:cNvPr id="5" name="Date Placeholder 4"/>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a:xfrm>
            <a:off x="10729455" y="4709925"/>
            <a:ext cx="1154151" cy="1090789"/>
          </a:xfrm>
        </p:spPr>
        <p:txBody>
          <a:bodyPr/>
          <a:lstStyle/>
          <a:p>
            <a:fld id="{9E3FA76C-C565-46B6-8652-D75785E2521F}" type="slidenum">
              <a:rPr lang="en-US" noProof="0" smtClean="0"/>
              <a:t>‹#›</a:t>
            </a:fld>
            <a:endParaRPr lang="en-US" noProof="0"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noProof="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noProof="0" dirty="0">
                <a:solidFill>
                  <a:schemeClr val="tx1"/>
                </a:solidFill>
                <a:effectLst/>
              </a:rPr>
              <a:t>”</a:t>
            </a:r>
          </a:p>
        </p:txBody>
      </p:sp>
    </p:spTree>
    <p:extLst>
      <p:ext uri="{BB962C8B-B14F-4D97-AF65-F5344CB8AC3E}">
        <p14:creationId xmlns:p14="http://schemas.microsoft.com/office/powerpoint/2010/main" val="333132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B2BD5A-C0EC-4AC1-BBF1-851D8321B964}"/>
              </a:ext>
            </a:extLst>
          </p:cNvPr>
          <p:cNvGrpSpPr/>
          <p:nvPr userDrawn="1"/>
        </p:nvGrpSpPr>
        <p:grpSpPr>
          <a:xfrm rot="5400000">
            <a:off x="188826" y="1282475"/>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id="{538A56DB-6938-460F-9BB3-A0A34C234B3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id="{E2A1D679-9D00-4DC7-82EC-B6C33270E7F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id="{8DFB6E86-77FA-4731-B7FA-5A63254A3E6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id="{982D40F0-DDB8-45E0-B9D1-5964842C730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id="{D744A42C-4948-489C-8EB2-12C65C47E9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9" name="Picture 8"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4189" y="5928628"/>
            <a:ext cx="10437812" cy="321164"/>
          </a:xfrm>
          <a:prstGeom prst="rect">
            <a:avLst/>
          </a:prstGeom>
        </p:spPr>
      </p:pic>
      <p:sp>
        <p:nvSpPr>
          <p:cNvPr id="11" name="Rectangle 10"/>
          <p:cNvSpPr/>
          <p:nvPr/>
        </p:nvSpPr>
        <p:spPr bwMode="ltGray">
          <a:xfrm>
            <a:off x="1754188"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4931" y="4556102"/>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77332" y="4711615"/>
            <a:ext cx="9613862" cy="588535"/>
          </a:xfrm>
        </p:spPr>
        <p:txBody>
          <a:bodyPr anchor="b"/>
          <a:lstStyle>
            <a:lvl1pPr>
              <a:defRPr sz="3200"/>
            </a:lvl1pPr>
          </a:lstStyle>
          <a:p>
            <a:r>
              <a:rPr lang="ro-RO" noProof="0"/>
              <a:t>Faceți clic pentru a edita stilul de titlu coordonator</a:t>
            </a:r>
            <a:endParaRPr lang="en-US" noProof="0"/>
          </a:p>
        </p:txBody>
      </p:sp>
      <p:sp>
        <p:nvSpPr>
          <p:cNvPr id="4" name="Text Placeholder 3"/>
          <p:cNvSpPr>
            <a:spLocks noGrp="1"/>
          </p:cNvSpPr>
          <p:nvPr>
            <p:ph type="body" sz="half" idx="2"/>
          </p:nvPr>
        </p:nvSpPr>
        <p:spPr>
          <a:xfrm>
            <a:off x="2177333"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noProof="0"/>
              <a:t>Faceţi clic pentru a edita Master stiluri text</a:t>
            </a:r>
          </a:p>
        </p:txBody>
      </p:sp>
      <p:sp>
        <p:nvSpPr>
          <p:cNvPr id="5" name="Date Placeholder 4"/>
          <p:cNvSpPr>
            <a:spLocks noGrp="1"/>
          </p:cNvSpPr>
          <p:nvPr>
            <p:ph type="dt" sz="half" idx="10"/>
          </p:nvPr>
        </p:nvSpPr>
        <p:spPr>
          <a:xfrm>
            <a:off x="9047994" y="5936187"/>
            <a:ext cx="2743200" cy="365125"/>
          </a:xfrm>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a:xfrm>
            <a:off x="2177334"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38697" y="4698039"/>
            <a:ext cx="1154151" cy="1090789"/>
          </a:xfrm>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1568936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coloane">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BFC60FB4-27C2-4896-9B64-2DFE33815CE2}"/>
              </a:ext>
            </a:extLst>
          </p:cNvPr>
          <p:cNvGrpSpPr/>
          <p:nvPr userDrawn="1"/>
        </p:nvGrpSpPr>
        <p:grpSpPr bwMode="ltGray">
          <a:xfrm>
            <a:off x="7232499" y="-159283"/>
            <a:ext cx="4959501" cy="5224009"/>
            <a:chOff x="7232499" y="-159283"/>
            <a:chExt cx="4959501" cy="5224009"/>
          </a:xfrm>
          <a:solidFill>
            <a:srgbClr val="76280B">
              <a:alpha val="60000"/>
            </a:srgbClr>
          </a:solidFill>
        </p:grpSpPr>
        <p:pic>
          <p:nvPicPr>
            <p:cNvPr id="24" name="Graphic 23" descr="Single gear">
              <a:extLst>
                <a:ext uri="{FF2B5EF4-FFF2-40B4-BE49-F238E27FC236}">
                  <a16:creationId xmlns:a16="http://schemas.microsoft.com/office/drawing/2014/main" id="{EE89D477-BED5-4149-965A-0C122D97A01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25" name="Graphic 24" descr="Single gear">
              <a:extLst>
                <a:ext uri="{FF2B5EF4-FFF2-40B4-BE49-F238E27FC236}">
                  <a16:creationId xmlns:a16="http://schemas.microsoft.com/office/drawing/2014/main" id="{5CCE09A4-D09F-43A2-8459-2E9D3E96029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26" name="Graphic 25" descr="Single gear">
              <a:extLst>
                <a:ext uri="{FF2B5EF4-FFF2-40B4-BE49-F238E27FC236}">
                  <a16:creationId xmlns:a16="http://schemas.microsoft.com/office/drawing/2014/main" id="{9A46A1B3-2A0B-4FFE-AE15-A11187E434D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184726"/>
              <a:ext cx="2880000" cy="2880000"/>
            </a:xfrm>
            <a:prstGeom prst="rect">
              <a:avLst/>
            </a:prstGeom>
          </p:spPr>
        </p:pic>
        <p:pic>
          <p:nvPicPr>
            <p:cNvPr id="27" name="Graphic 26" descr="Single gear">
              <a:extLst>
                <a:ext uri="{FF2B5EF4-FFF2-40B4-BE49-F238E27FC236}">
                  <a16:creationId xmlns:a16="http://schemas.microsoft.com/office/drawing/2014/main" id="{D4F4A02A-94BC-4984-A372-3B77FC854C2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3" name="Picture 12"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ro-RO" noProof="0"/>
              <a:t>Faceți clic pentru a edita stilul de titlu coordonator</a:t>
            </a:r>
            <a:endParaRPr lang="en-US" noProof="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noProof="0"/>
              <a:t>Faceţi clic pentru a edita Master stiluri text</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noProof="0"/>
              <a:t>Faceţi clic pentru a edita Master stiluri text</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noProof="0"/>
              <a:t>Faceţi clic pentru a edita Master stiluri text</a:t>
            </a:r>
          </a:p>
        </p:txBody>
      </p:sp>
      <p:sp>
        <p:nvSpPr>
          <p:cNvPr id="3" name="Date Placeholder 2"/>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32528377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3 Column">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D1F89FDF-9788-47AD-B230-0314E7C8D087}"/>
              </a:ext>
            </a:extLst>
          </p:cNvPr>
          <p:cNvGrpSpPr/>
          <p:nvPr userDrawn="1"/>
        </p:nvGrpSpPr>
        <p:grpSpPr>
          <a:xfrm rot="10800000">
            <a:off x="99308" y="75467"/>
            <a:ext cx="5378800" cy="5588856"/>
            <a:chOff x="-424090" y="303112"/>
            <a:chExt cx="5378800" cy="5588856"/>
          </a:xfrm>
          <a:solidFill>
            <a:srgbClr val="F6BF73">
              <a:alpha val="30196"/>
            </a:srgbClr>
          </a:solidFill>
        </p:grpSpPr>
        <p:pic>
          <p:nvPicPr>
            <p:cNvPr id="19" name="Graphic 18" descr="Single gear">
              <a:extLst>
                <a:ext uri="{FF2B5EF4-FFF2-40B4-BE49-F238E27FC236}">
                  <a16:creationId xmlns:a16="http://schemas.microsoft.com/office/drawing/2014/main" id="{9CD6B783-A97E-437E-B4E2-F7D761F0A2EB}"/>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20" name="Graphic 19" descr="Single gear">
              <a:extLst>
                <a:ext uri="{FF2B5EF4-FFF2-40B4-BE49-F238E27FC236}">
                  <a16:creationId xmlns:a16="http://schemas.microsoft.com/office/drawing/2014/main" id="{4699BB72-0480-4165-8D15-316CEED8CE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21" name="Graphic 20" descr="Single gear">
              <a:extLst>
                <a:ext uri="{FF2B5EF4-FFF2-40B4-BE49-F238E27FC236}">
                  <a16:creationId xmlns:a16="http://schemas.microsoft.com/office/drawing/2014/main" id="{685C07D9-1911-4085-8555-C992A61B10C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22" name="Graphic 21" descr="Single gear">
              <a:extLst>
                <a:ext uri="{FF2B5EF4-FFF2-40B4-BE49-F238E27FC236}">
                  <a16:creationId xmlns:a16="http://schemas.microsoft.com/office/drawing/2014/main" id="{D621B3C3-2371-4ED0-BC1D-87AABF852B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23" name="Graphic 22" descr="Single gear">
              <a:extLst>
                <a:ext uri="{FF2B5EF4-FFF2-40B4-BE49-F238E27FC236}">
                  <a16:creationId xmlns:a16="http://schemas.microsoft.com/office/drawing/2014/main" id="{D7D15287-50FE-4441-BA06-D454D73F7EF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3" name="Picture 12"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43076" y="1970240"/>
            <a:ext cx="10437812" cy="321164"/>
          </a:xfrm>
          <a:prstGeom prst="rect">
            <a:avLst/>
          </a:prstGeom>
        </p:spPr>
      </p:pic>
      <p:pic>
        <p:nvPicPr>
          <p:cNvPr id="14" name="Picture 13"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3" name="Date Placeholder 2"/>
          <p:cNvSpPr>
            <a:spLocks noGrp="1"/>
          </p:cNvSpPr>
          <p:nvPr>
            <p:ph type="dt" sz="half" idx="10"/>
          </p:nvPr>
        </p:nvSpPr>
        <p:spPr>
          <a:xfrm>
            <a:off x="8989256" y="5936187"/>
            <a:ext cx="2743200" cy="365125"/>
          </a:xfrm>
        </p:spPr>
        <p:txBody>
          <a:bodyPr/>
          <a:lstStyle/>
          <a:p>
            <a:fld id="{616D6166-2B42-4F11-BAA6-8ABAE1BE810C}" type="datetimeFigureOut">
              <a:rPr lang="en-US" noProof="0" smtClean="0"/>
              <a:t>5/7/2024</a:t>
            </a:fld>
            <a:endParaRPr lang="en-US" noProof="0" dirty="0"/>
          </a:p>
        </p:txBody>
      </p:sp>
      <p:sp>
        <p:nvSpPr>
          <p:cNvPr id="4" name="Footer Placeholder 3"/>
          <p:cNvSpPr>
            <a:spLocks noGrp="1"/>
          </p:cNvSpPr>
          <p:nvPr>
            <p:ph type="ftr" sz="quarter" idx="11"/>
          </p:nvPr>
        </p:nvSpPr>
        <p:spPr>
          <a:xfrm>
            <a:off x="2118596" y="5936188"/>
            <a:ext cx="6870660" cy="365125"/>
          </a:xfrm>
        </p:spPr>
        <p:txBody>
          <a:bodyPr/>
          <a:lstStyle/>
          <a:p>
            <a:r>
              <a:rPr lang="en-US" noProof="0" dirty="0"/>
              <a:t>Add a footer</a:t>
            </a:r>
          </a:p>
        </p:txBody>
      </p:sp>
      <p:sp>
        <p:nvSpPr>
          <p:cNvPr id="5" name="Slide Number Placeholder 4"/>
          <p:cNvSpPr>
            <a:spLocks noGrp="1"/>
          </p:cNvSpPr>
          <p:nvPr>
            <p:ph type="sldNum" sz="quarter" idx="12"/>
          </p:nvPr>
        </p:nvSpPr>
        <p:spPr>
          <a:xfrm>
            <a:off x="140493" y="748304"/>
            <a:ext cx="1154151" cy="1090789"/>
          </a:xfrm>
        </p:spPr>
        <p:txBody>
          <a:bodyPr/>
          <a:lstStyle/>
          <a:p>
            <a:fld id="{9E3FA76C-C565-46B6-8652-D75785E2521F}" type="slidenum">
              <a:rPr lang="en-US" noProof="0" smtClean="0"/>
              <a:t>‹#›</a:t>
            </a:fld>
            <a:endParaRPr lang="en-US" noProof="0" dirty="0"/>
          </a:p>
        </p:txBody>
      </p:sp>
      <p:cxnSp>
        <p:nvCxnSpPr>
          <p:cNvPr id="33" name="Straight Connector 32">
            <a:extLst>
              <a:ext uri="{FF2B5EF4-FFF2-40B4-BE49-F238E27FC236}">
                <a16:creationId xmlns:a16="http://schemas.microsoft.com/office/drawing/2014/main" id="{2664D24B-EA78-4E18-9226-569365267E5E}"/>
              </a:ext>
            </a:extLst>
          </p:cNvPr>
          <p:cNvCxnSpPr/>
          <p:nvPr userDrawn="1"/>
        </p:nvCxnSpPr>
        <p:spPr>
          <a:xfrm>
            <a:off x="85711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7" name="Title 1">
            <a:extLst>
              <a:ext uri="{FF2B5EF4-FFF2-40B4-BE49-F238E27FC236}">
                <a16:creationId xmlns:a16="http://schemas.microsoft.com/office/drawing/2014/main" id="{5BE17E03-04A7-46ED-8623-88DFFD7E30B0}"/>
              </a:ext>
            </a:extLst>
          </p:cNvPr>
          <p:cNvSpPr txBox="1">
            <a:spLocks/>
          </p:cNvSpPr>
          <p:nvPr userDrawn="1"/>
        </p:nvSpPr>
        <p:spPr>
          <a:xfrm>
            <a:off x="2106131" y="790252"/>
            <a:ext cx="3060802"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endParaRPr lang="en-US" sz="2400" noProof="0" dirty="0"/>
          </a:p>
        </p:txBody>
      </p:sp>
      <p:cxnSp>
        <p:nvCxnSpPr>
          <p:cNvPr id="38" name="Straight Connector 37">
            <a:extLst>
              <a:ext uri="{FF2B5EF4-FFF2-40B4-BE49-F238E27FC236}">
                <a16:creationId xmlns:a16="http://schemas.microsoft.com/office/drawing/2014/main" id="{A3840076-AFCB-4C84-8E23-85DAD3CBEF3E}"/>
              </a:ext>
            </a:extLst>
          </p:cNvPr>
          <p:cNvCxnSpPr/>
          <p:nvPr userDrawn="1"/>
        </p:nvCxnSpPr>
        <p:spPr>
          <a:xfrm>
            <a:off x="5294539" y="969699"/>
            <a:ext cx="0" cy="6480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1" name="Title 50">
            <a:extLst>
              <a:ext uri="{FF2B5EF4-FFF2-40B4-BE49-F238E27FC236}">
                <a16:creationId xmlns:a16="http://schemas.microsoft.com/office/drawing/2014/main" id="{BBA20603-8433-4B38-976F-F18CF78D6BF9}"/>
              </a:ext>
            </a:extLst>
          </p:cNvPr>
          <p:cNvSpPr>
            <a:spLocks noGrp="1"/>
          </p:cNvSpPr>
          <p:nvPr>
            <p:ph type="title"/>
          </p:nvPr>
        </p:nvSpPr>
        <p:spPr>
          <a:xfrm>
            <a:off x="2106132" y="735087"/>
            <a:ext cx="3060802" cy="1080938"/>
          </a:xfrm>
        </p:spPr>
        <p:txBody>
          <a:bodyPr anchor="ctr" anchorCtr="0"/>
          <a:lstStyle>
            <a:lvl1pPr algn="ctr">
              <a:defRPr/>
            </a:lvl1pPr>
          </a:lstStyle>
          <a:p>
            <a:r>
              <a:rPr lang="ro-RO" noProof="0"/>
              <a:t>Faceți clic pentru a edita stilul de titlu coordonator</a:t>
            </a:r>
            <a:endParaRPr lang="en-US" noProof="0"/>
          </a:p>
        </p:txBody>
      </p:sp>
      <p:sp>
        <p:nvSpPr>
          <p:cNvPr id="53" name="Text Placeholder 52">
            <a:extLst>
              <a:ext uri="{FF2B5EF4-FFF2-40B4-BE49-F238E27FC236}">
                <a16:creationId xmlns:a16="http://schemas.microsoft.com/office/drawing/2014/main" id="{EF340F6C-3335-49B0-AE89-7103CA6A7F5E}"/>
              </a:ext>
            </a:extLst>
          </p:cNvPr>
          <p:cNvSpPr>
            <a:spLocks noGrp="1"/>
          </p:cNvSpPr>
          <p:nvPr>
            <p:ph type="body" sz="quarter" idx="18"/>
          </p:nvPr>
        </p:nvSpPr>
        <p:spPr>
          <a:xfrm>
            <a:off x="5384611" y="735013"/>
            <a:ext cx="3060700" cy="1081087"/>
          </a:xfrm>
        </p:spPr>
        <p:txBody>
          <a:bodyPr anchor="ctr" anchorCtr="0">
            <a:noAutofit/>
          </a:bodyPr>
          <a:lstStyle>
            <a:lvl1pPr marL="0" indent="0" algn="ctr">
              <a:buNone/>
              <a:defRPr sz="3600">
                <a:latin typeface="+mj-lt"/>
              </a:defRPr>
            </a:lvl1pPr>
            <a:lvl2pPr>
              <a:defRPr sz="3600">
                <a:latin typeface="+mj-lt"/>
              </a:defRPr>
            </a:lvl2pPr>
            <a:lvl3pPr>
              <a:defRPr sz="3600">
                <a:latin typeface="+mj-lt"/>
              </a:defRPr>
            </a:lvl3pPr>
            <a:lvl4pPr>
              <a:defRPr sz="3600">
                <a:latin typeface="+mj-lt"/>
              </a:defRPr>
            </a:lvl4pPr>
            <a:lvl5pPr>
              <a:defRPr sz="3600">
                <a:latin typeface="+mj-lt"/>
              </a:defRPr>
            </a:lvl5pPr>
          </a:lstStyle>
          <a:p>
            <a:pPr lvl="0"/>
            <a:r>
              <a:rPr lang="ro-RO" noProof="0"/>
              <a:t>Faceţi clic pentru a edita Master stiluri text</a:t>
            </a:r>
          </a:p>
        </p:txBody>
      </p:sp>
      <p:sp>
        <p:nvSpPr>
          <p:cNvPr id="55" name="Text Placeholder 54">
            <a:extLst>
              <a:ext uri="{FF2B5EF4-FFF2-40B4-BE49-F238E27FC236}">
                <a16:creationId xmlns:a16="http://schemas.microsoft.com/office/drawing/2014/main" id="{1F0AD31D-2FFB-40A9-96C2-F4EE3869BC54}"/>
              </a:ext>
            </a:extLst>
          </p:cNvPr>
          <p:cNvSpPr>
            <a:spLocks noGrp="1"/>
          </p:cNvSpPr>
          <p:nvPr>
            <p:ph type="body" sz="quarter" idx="19"/>
          </p:nvPr>
        </p:nvSpPr>
        <p:spPr>
          <a:xfrm>
            <a:off x="8662988" y="746125"/>
            <a:ext cx="3070225" cy="1058862"/>
          </a:xfrm>
        </p:spPr>
        <p:txBody>
          <a:bodyPr anchor="ctr" anchorCtr="0">
            <a:noAutofit/>
          </a:bodyPr>
          <a:lstStyle>
            <a:lvl1pPr marL="0" indent="0" algn="ctr">
              <a:buNone/>
              <a:defRPr sz="3600">
                <a:latin typeface="+mj-lt"/>
              </a:defRPr>
            </a:lvl1pPr>
            <a:lvl2pPr algn="ctr">
              <a:defRPr sz="3600">
                <a:latin typeface="+mj-lt"/>
              </a:defRPr>
            </a:lvl2pPr>
            <a:lvl3pPr algn="ctr">
              <a:defRPr sz="3600">
                <a:latin typeface="+mj-lt"/>
              </a:defRPr>
            </a:lvl3pPr>
            <a:lvl4pPr algn="ctr">
              <a:defRPr sz="3600">
                <a:latin typeface="+mj-lt"/>
              </a:defRPr>
            </a:lvl4pPr>
            <a:lvl5pPr algn="ctr">
              <a:defRPr sz="3600">
                <a:latin typeface="+mj-lt"/>
              </a:defRPr>
            </a:lvl5pPr>
          </a:lstStyle>
          <a:p>
            <a:pPr lvl="0"/>
            <a:r>
              <a:rPr lang="ro-RO" noProof="0"/>
              <a:t>Faceţi clic pentru a edita Master stiluri text</a:t>
            </a:r>
          </a:p>
        </p:txBody>
      </p:sp>
      <p:sp>
        <p:nvSpPr>
          <p:cNvPr id="57" name="Content Placeholder 56">
            <a:extLst>
              <a:ext uri="{FF2B5EF4-FFF2-40B4-BE49-F238E27FC236}">
                <a16:creationId xmlns:a16="http://schemas.microsoft.com/office/drawing/2014/main" id="{52B689E9-5B4C-4CC0-AAA4-847EB66C3302}"/>
              </a:ext>
            </a:extLst>
          </p:cNvPr>
          <p:cNvSpPr>
            <a:spLocks noGrp="1"/>
          </p:cNvSpPr>
          <p:nvPr>
            <p:ph sz="quarter" idx="20"/>
          </p:nvPr>
        </p:nvSpPr>
        <p:spPr>
          <a:xfrm>
            <a:off x="2106131" y="2116138"/>
            <a:ext cx="3060802" cy="3713162"/>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58" name="Content Placeholder 56">
            <a:extLst>
              <a:ext uri="{FF2B5EF4-FFF2-40B4-BE49-F238E27FC236}">
                <a16:creationId xmlns:a16="http://schemas.microsoft.com/office/drawing/2014/main" id="{1D5202CC-08D0-4157-9CB3-AA1EF4A2C855}"/>
              </a:ext>
            </a:extLst>
          </p:cNvPr>
          <p:cNvSpPr>
            <a:spLocks noGrp="1"/>
          </p:cNvSpPr>
          <p:nvPr>
            <p:ph sz="quarter" idx="21"/>
          </p:nvPr>
        </p:nvSpPr>
        <p:spPr>
          <a:xfrm>
            <a:off x="5384611" y="2103211"/>
            <a:ext cx="3060802" cy="3713162"/>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59" name="Content Placeholder 56">
            <a:extLst>
              <a:ext uri="{FF2B5EF4-FFF2-40B4-BE49-F238E27FC236}">
                <a16:creationId xmlns:a16="http://schemas.microsoft.com/office/drawing/2014/main" id="{7BE8E782-50B7-4C4E-BEA5-DDA27E0F6817}"/>
              </a:ext>
            </a:extLst>
          </p:cNvPr>
          <p:cNvSpPr>
            <a:spLocks noGrp="1"/>
          </p:cNvSpPr>
          <p:nvPr>
            <p:ph sz="quarter" idx="22"/>
          </p:nvPr>
        </p:nvSpPr>
        <p:spPr>
          <a:xfrm>
            <a:off x="8659892" y="2097613"/>
            <a:ext cx="3060802" cy="3713162"/>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Tree>
    <p:extLst>
      <p:ext uri="{BB962C8B-B14F-4D97-AF65-F5344CB8AC3E}">
        <p14:creationId xmlns:p14="http://schemas.microsoft.com/office/powerpoint/2010/main" val="2725301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loană cu trei imagini">
    <p:bg bwMode="blackWhite">
      <p:bgRef idx="1003">
        <a:schemeClr val="bg2"/>
      </p:bgRef>
    </p:bg>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2C074DF2-6D4F-4B58-A82E-6322DB69A6CC}"/>
              </a:ext>
            </a:extLst>
          </p:cNvPr>
          <p:cNvGrpSpPr/>
          <p:nvPr userDrawn="1"/>
        </p:nvGrpSpPr>
        <p:grpSpPr bwMode="ltGray">
          <a:xfrm>
            <a:off x="7232499" y="-159283"/>
            <a:ext cx="4959501" cy="5242297"/>
            <a:chOff x="7232499" y="-159283"/>
            <a:chExt cx="4959501" cy="5242297"/>
          </a:xfrm>
          <a:solidFill>
            <a:srgbClr val="76280B">
              <a:alpha val="60000"/>
            </a:srgbClr>
          </a:solidFill>
        </p:grpSpPr>
        <p:pic>
          <p:nvPicPr>
            <p:cNvPr id="29" name="Graphic 28" descr="Single gear">
              <a:extLst>
                <a:ext uri="{FF2B5EF4-FFF2-40B4-BE49-F238E27FC236}">
                  <a16:creationId xmlns:a16="http://schemas.microsoft.com/office/drawing/2014/main" id="{B9A8CB2C-0A50-43EC-A2C7-F536FF84DE4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31" name="Graphic 30" descr="Single gear">
              <a:extLst>
                <a:ext uri="{FF2B5EF4-FFF2-40B4-BE49-F238E27FC236}">
                  <a16:creationId xmlns:a16="http://schemas.microsoft.com/office/drawing/2014/main" id="{71F3D36D-2C1A-4D06-A27F-6A64AA1188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32" name="Graphic 31" descr="Single gear">
              <a:extLst>
                <a:ext uri="{FF2B5EF4-FFF2-40B4-BE49-F238E27FC236}">
                  <a16:creationId xmlns:a16="http://schemas.microsoft.com/office/drawing/2014/main" id="{61F0F601-D5AC-45C0-92B6-2376085B0D5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203014"/>
              <a:ext cx="2880000" cy="2880000"/>
            </a:xfrm>
            <a:prstGeom prst="rect">
              <a:avLst/>
            </a:prstGeom>
          </p:spPr>
        </p:pic>
        <p:pic>
          <p:nvPicPr>
            <p:cNvPr id="33" name="Graphic 32" descr="Single gear">
              <a:extLst>
                <a:ext uri="{FF2B5EF4-FFF2-40B4-BE49-F238E27FC236}">
                  <a16:creationId xmlns:a16="http://schemas.microsoft.com/office/drawing/2014/main" id="{DE792A6A-B423-4979-BD59-4CD4A74069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5" name="Picture 14"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ro-RO" noProof="0"/>
              <a:t>Faceți clic pentru a edita stilul de titlu coordonator</a:t>
            </a:r>
            <a:endParaRPr lang="en-US" noProof="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noProof="0"/>
              <a:t>Faceți clic pe pictogramă pentru a adăuga o imagine</a:t>
            </a:r>
            <a:endParaRPr lang="en-US" noProof="0"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noProof="0"/>
              <a:t>Faceţi clic pentru a edita Master stiluri text</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noProof="0"/>
              <a:t>Faceți clic pe pictogramă pentru a adăuga o imagine</a:t>
            </a:r>
            <a:endParaRPr lang="en-US" noProof="0"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noProof="0"/>
              <a:t>Faceţi clic pentru a edita Master stiluri text</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noProof="0"/>
              <a:t>Faceți clic pe pictogramă pentru a adăuga o imagine</a:t>
            </a:r>
            <a:endParaRPr lang="en-US" noProof="0"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noProof="0"/>
              <a:t>Faceţi clic pentru a edita Master stiluri text</a:t>
            </a:r>
          </a:p>
        </p:txBody>
      </p:sp>
      <p:sp>
        <p:nvSpPr>
          <p:cNvPr id="3" name="Date Placeholder 2"/>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2025567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Multiple Conten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E106B9E-EBA8-4369-8705-FDBBA60DC72E}"/>
              </a:ext>
            </a:extLst>
          </p:cNvPr>
          <p:cNvSpPr>
            <a:spLocks noGrp="1"/>
          </p:cNvSpPr>
          <p:nvPr>
            <p:ph type="body" sz="quarter" idx="13"/>
          </p:nvPr>
        </p:nvSpPr>
        <p:spPr>
          <a:xfrm>
            <a:off x="1860549" y="2101850"/>
            <a:ext cx="4433401" cy="823913"/>
          </a:xfrm>
        </p:spPr>
        <p:txBody>
          <a:bodyPr anchor="ctr" anchorCtr="0"/>
          <a:lstStyle>
            <a:lvl1pPr algn="l">
              <a:defRPr/>
            </a:lvl1pPr>
            <a:lvl2pPr algn="l">
              <a:defRPr/>
            </a:lvl2pPr>
            <a:lvl3pPr algn="l">
              <a:defRPr/>
            </a:lvl3pPr>
            <a:lvl4pPr algn="l">
              <a:defRPr/>
            </a:lvl4pPr>
            <a:lvl5pPr algn="l">
              <a:defRPr/>
            </a:lvl5p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grpSp>
        <p:nvGrpSpPr>
          <p:cNvPr id="11" name="Group 10">
            <a:extLst>
              <a:ext uri="{FF2B5EF4-FFF2-40B4-BE49-F238E27FC236}">
                <a16:creationId xmlns:a16="http://schemas.microsoft.com/office/drawing/2014/main" id="{180D0165-A38B-4CE8-AE4D-186DBC04F8D4}"/>
              </a:ext>
            </a:extLst>
          </p:cNvPr>
          <p:cNvGrpSpPr/>
          <p:nvPr userDrawn="1"/>
        </p:nvGrpSpPr>
        <p:grpSpPr bwMode="ltGray">
          <a:xfrm rot="5400000">
            <a:off x="7251814" y="1766245"/>
            <a:ext cx="4959501" cy="5224009"/>
            <a:chOff x="7232499" y="-159283"/>
            <a:chExt cx="4959501" cy="5224009"/>
          </a:xfrm>
          <a:solidFill>
            <a:srgbClr val="76280B">
              <a:alpha val="60000"/>
            </a:srgbClr>
          </a:solidFill>
        </p:grpSpPr>
        <p:pic>
          <p:nvPicPr>
            <p:cNvPr id="12" name="Graphic 11" descr="Single gear">
              <a:extLst>
                <a:ext uri="{FF2B5EF4-FFF2-40B4-BE49-F238E27FC236}">
                  <a16:creationId xmlns:a16="http://schemas.microsoft.com/office/drawing/2014/main" id="{90C052C9-F1E0-4264-8CAC-31B0B8F76D6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13" name="Graphic 12" descr="Single gear">
              <a:extLst>
                <a:ext uri="{FF2B5EF4-FFF2-40B4-BE49-F238E27FC236}">
                  <a16:creationId xmlns:a16="http://schemas.microsoft.com/office/drawing/2014/main" id="{892FFF3D-7B2E-44EB-83BA-5453FEC4892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14" name="Graphic 13" descr="Single gear">
              <a:extLst>
                <a:ext uri="{FF2B5EF4-FFF2-40B4-BE49-F238E27FC236}">
                  <a16:creationId xmlns:a16="http://schemas.microsoft.com/office/drawing/2014/main" id="{CC5A9AF4-A787-49A3-83CF-889F9AEE0DB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184726"/>
              <a:ext cx="2880000" cy="2880000"/>
            </a:xfrm>
            <a:prstGeom prst="rect">
              <a:avLst/>
            </a:prstGeom>
          </p:spPr>
        </p:pic>
        <p:pic>
          <p:nvPicPr>
            <p:cNvPr id="19" name="Graphic 18" descr="Single gear">
              <a:extLst>
                <a:ext uri="{FF2B5EF4-FFF2-40B4-BE49-F238E27FC236}">
                  <a16:creationId xmlns:a16="http://schemas.microsoft.com/office/drawing/2014/main" id="{B5D192A5-6FE9-49BC-9104-102935BA03A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15" name="Picture 14"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o-RO" noProof="0"/>
              <a:t>Faceți clic pentru a edita stilul de titlu coordonator</a:t>
            </a:r>
            <a:endParaRPr lang="en-US" noProof="0"/>
          </a:p>
        </p:txBody>
      </p:sp>
      <p:sp>
        <p:nvSpPr>
          <p:cNvPr id="4" name="Date Placeholder 3"/>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p:txBody>
          <a:bodyPr/>
          <a:lstStyle/>
          <a:p>
            <a:fld id="{9E3FA76C-C565-46B6-8652-D75785E2521F}" type="slidenum">
              <a:rPr lang="en-US" noProof="0" smtClean="0"/>
              <a:t>‹#›</a:t>
            </a:fld>
            <a:endParaRPr lang="en-US" noProof="0" dirty="0"/>
          </a:p>
        </p:txBody>
      </p:sp>
      <p:sp>
        <p:nvSpPr>
          <p:cNvPr id="24" name="Text Placeholder 7">
            <a:extLst>
              <a:ext uri="{FF2B5EF4-FFF2-40B4-BE49-F238E27FC236}">
                <a16:creationId xmlns:a16="http://schemas.microsoft.com/office/drawing/2014/main" id="{F099E8F9-E092-4E4C-AB87-FB2B4EC4D0AD}"/>
              </a:ext>
            </a:extLst>
          </p:cNvPr>
          <p:cNvSpPr>
            <a:spLocks noGrp="1"/>
          </p:cNvSpPr>
          <p:nvPr>
            <p:ph type="body" sz="quarter" idx="14"/>
          </p:nvPr>
        </p:nvSpPr>
        <p:spPr>
          <a:xfrm>
            <a:off x="1860549" y="3044624"/>
            <a:ext cx="4433401" cy="823913"/>
          </a:xfrm>
        </p:spPr>
        <p:txBody>
          <a:bodyPr anchor="ctr" anchorCtr="0"/>
          <a:lstStyle>
            <a:lvl1pPr algn="l">
              <a:defRPr/>
            </a:lvl1pPr>
            <a:lvl2pPr algn="l">
              <a:defRPr/>
            </a:lvl2pPr>
            <a:lvl3pPr algn="l">
              <a:defRPr/>
            </a:lvl3pPr>
            <a:lvl4pPr algn="l">
              <a:defRPr/>
            </a:lvl4pPr>
            <a:lvl5pPr algn="l">
              <a:defRPr/>
            </a:lvl5p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25" name="Text Placeholder 7">
            <a:extLst>
              <a:ext uri="{FF2B5EF4-FFF2-40B4-BE49-F238E27FC236}">
                <a16:creationId xmlns:a16="http://schemas.microsoft.com/office/drawing/2014/main" id="{782CF4FC-13E5-4A63-BCF2-3AF43B5F15B9}"/>
              </a:ext>
            </a:extLst>
          </p:cNvPr>
          <p:cNvSpPr>
            <a:spLocks noGrp="1"/>
          </p:cNvSpPr>
          <p:nvPr>
            <p:ph type="body" sz="quarter" idx="15"/>
          </p:nvPr>
        </p:nvSpPr>
        <p:spPr>
          <a:xfrm>
            <a:off x="1860549" y="3987398"/>
            <a:ext cx="4433401" cy="823913"/>
          </a:xfrm>
        </p:spPr>
        <p:txBody>
          <a:bodyPr anchor="ctr" anchorCtr="0"/>
          <a:lstStyle>
            <a:lvl1pPr algn="l">
              <a:defRPr/>
            </a:lvl1pPr>
            <a:lvl2pPr algn="l">
              <a:defRPr/>
            </a:lvl2pPr>
            <a:lvl3pPr algn="l">
              <a:defRPr/>
            </a:lvl3pPr>
            <a:lvl4pPr algn="l">
              <a:defRPr/>
            </a:lvl4pPr>
            <a:lvl5pPr algn="l">
              <a:defRPr/>
            </a:lvl5p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26" name="Text Placeholder 7">
            <a:extLst>
              <a:ext uri="{FF2B5EF4-FFF2-40B4-BE49-F238E27FC236}">
                <a16:creationId xmlns:a16="http://schemas.microsoft.com/office/drawing/2014/main" id="{8523C4DE-E0C6-4EE1-9145-DA7819174663}"/>
              </a:ext>
            </a:extLst>
          </p:cNvPr>
          <p:cNvSpPr>
            <a:spLocks noGrp="1"/>
          </p:cNvSpPr>
          <p:nvPr>
            <p:ph type="body" sz="quarter" idx="16"/>
          </p:nvPr>
        </p:nvSpPr>
        <p:spPr>
          <a:xfrm>
            <a:off x="1860549" y="4930171"/>
            <a:ext cx="4433401" cy="823913"/>
          </a:xfrm>
        </p:spPr>
        <p:txBody>
          <a:bodyPr anchor="ctr" anchorCtr="0"/>
          <a:lstStyle>
            <a:lvl1pPr algn="l">
              <a:defRPr/>
            </a:lvl1pPr>
            <a:lvl2pPr algn="l">
              <a:defRPr/>
            </a:lvl2pPr>
            <a:lvl3pPr algn="l">
              <a:defRPr/>
            </a:lvl3pPr>
            <a:lvl4pPr algn="l">
              <a:defRPr/>
            </a:lvl4pPr>
            <a:lvl5pPr algn="l">
              <a:defRPr/>
            </a:lvl5p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Tree>
    <p:extLst>
      <p:ext uri="{BB962C8B-B14F-4D97-AF65-F5344CB8AC3E}">
        <p14:creationId xmlns:p14="http://schemas.microsoft.com/office/powerpoint/2010/main" val="20352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EE363D07-B7E9-4C17-BF5B-ADACCCAD7C6C}"/>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2" name="Graphic 11" descr="Single gear">
              <a:extLst>
                <a:ext uri="{FF2B5EF4-FFF2-40B4-BE49-F238E27FC236}">
                  <a16:creationId xmlns:a16="http://schemas.microsoft.com/office/drawing/2014/main" id="{BF7F7D52-1EF2-49FA-AE87-7BE7232893FF}"/>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3" name="Graphic 12" descr="Single gear">
              <a:extLst>
                <a:ext uri="{FF2B5EF4-FFF2-40B4-BE49-F238E27FC236}">
                  <a16:creationId xmlns:a16="http://schemas.microsoft.com/office/drawing/2014/main" id="{ACC0D449-4064-40FD-A10D-BE7844EB877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4" name="Graphic 13" descr="Single gear">
              <a:extLst>
                <a:ext uri="{FF2B5EF4-FFF2-40B4-BE49-F238E27FC236}">
                  <a16:creationId xmlns:a16="http://schemas.microsoft.com/office/drawing/2014/main" id="{1FE621D1-1FD9-49E2-99C8-0CB37634CDC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id="{0EA6856C-35D0-465E-B0CB-B889D4DA0B2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id="{A493FB47-F1DA-40B8-A1F4-115CD1F7084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7" name="Picture 6"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ro-RO" noProof="0"/>
              <a:t>Faceți clic pentru a edita stilul de titlu coordonator</a:t>
            </a:r>
            <a:endParaRPr lang="en-US" noProof="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noProof="0"/>
              <a:t>Faceţi clic pentru a edita Master stiluri text</a:t>
            </a:r>
          </a:p>
        </p:txBody>
      </p:sp>
      <p:sp>
        <p:nvSpPr>
          <p:cNvPr id="4" name="Date Placeholder 3"/>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5" name="Footer Placeholder 4"/>
          <p:cNvSpPr>
            <a:spLocks noGrp="1"/>
          </p:cNvSpPr>
          <p:nvPr>
            <p:ph type="ftr" sz="quarter" idx="11"/>
          </p:nvPr>
        </p:nvSpPr>
        <p:spPr/>
        <p:txBody>
          <a:bodyPr/>
          <a:lstStyle/>
          <a:p>
            <a:r>
              <a:rPr lang="en-US" noProof="0" dirty="0"/>
              <a:t>Add a footer</a:t>
            </a:r>
          </a:p>
        </p:txBody>
      </p:sp>
      <p:sp>
        <p:nvSpPr>
          <p:cNvPr id="6" name="Slide Number Placeholder 5"/>
          <p:cNvSpPr>
            <a:spLocks noGrp="1"/>
          </p:cNvSpPr>
          <p:nvPr>
            <p:ph type="sldNum" sz="quarter" idx="12"/>
          </p:nvPr>
        </p:nvSpPr>
        <p:spPr>
          <a:xfrm>
            <a:off x="10729455" y="2869895"/>
            <a:ext cx="1154151" cy="1090789"/>
          </a:xfrm>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5033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CBF5BF6C-5F7D-464E-B42E-D194CF355A7E}"/>
              </a:ext>
            </a:extLst>
          </p:cNvPr>
          <p:cNvGrpSpPr/>
          <p:nvPr userDrawn="1"/>
        </p:nvGrpSpPr>
        <p:grpSpPr bwMode="ltGray">
          <a:xfrm rot="5400000">
            <a:off x="7096454" y="1615369"/>
            <a:ext cx="4959501" cy="5525761"/>
            <a:chOff x="7232499" y="-159283"/>
            <a:chExt cx="4959501" cy="5525761"/>
          </a:xfrm>
          <a:solidFill>
            <a:srgbClr val="76280B">
              <a:alpha val="60000"/>
            </a:srgbClr>
          </a:solidFill>
        </p:grpSpPr>
        <p:pic>
          <p:nvPicPr>
            <p:cNvPr id="13" name="Graphic 12" descr="Single gear">
              <a:extLst>
                <a:ext uri="{FF2B5EF4-FFF2-40B4-BE49-F238E27FC236}">
                  <a16:creationId xmlns:a16="http://schemas.microsoft.com/office/drawing/2014/main" id="{8F045C13-A0AE-4F21-8EE7-47DCE4B458F8}"/>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8078" r="23442"/>
            <a:stretch/>
          </p:blipFill>
          <p:spPr bwMode="ltGray">
            <a:xfrm>
              <a:off x="8994950" y="0"/>
              <a:ext cx="3197050" cy="3421066"/>
            </a:xfrm>
            <a:prstGeom prst="rect">
              <a:avLst/>
            </a:prstGeom>
          </p:spPr>
        </p:pic>
        <p:pic>
          <p:nvPicPr>
            <p:cNvPr id="14" name="Graphic 13" descr="Single gear">
              <a:extLst>
                <a:ext uri="{FF2B5EF4-FFF2-40B4-BE49-F238E27FC236}">
                  <a16:creationId xmlns:a16="http://schemas.microsoft.com/office/drawing/2014/main" id="{D5197B13-7446-4E28-A62C-4543D7BD63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7232499" y="667872"/>
              <a:ext cx="2880000" cy="2880000"/>
            </a:xfrm>
            <a:prstGeom prst="rect">
              <a:avLst/>
            </a:prstGeom>
          </p:spPr>
        </p:pic>
        <p:pic>
          <p:nvPicPr>
            <p:cNvPr id="15" name="Graphic 14" descr="Single gear">
              <a:extLst>
                <a:ext uri="{FF2B5EF4-FFF2-40B4-BE49-F238E27FC236}">
                  <a16:creationId xmlns:a16="http://schemas.microsoft.com/office/drawing/2014/main" id="{4B5B975A-536D-4192-B3DE-875F5E141AA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746667" y="2486478"/>
              <a:ext cx="2880000" cy="2880000"/>
            </a:xfrm>
            <a:prstGeom prst="rect">
              <a:avLst/>
            </a:prstGeom>
          </p:spPr>
        </p:pic>
        <p:pic>
          <p:nvPicPr>
            <p:cNvPr id="16" name="Graphic 15" descr="Single gear">
              <a:extLst>
                <a:ext uri="{FF2B5EF4-FFF2-40B4-BE49-F238E27FC236}">
                  <a16:creationId xmlns:a16="http://schemas.microsoft.com/office/drawing/2014/main" id="{5BB09BB4-511A-4714-92A7-D9CA09D1FD7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ltGray">
            <a:xfrm>
              <a:off x="8501643" y="-159283"/>
              <a:ext cx="1620000" cy="1620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o-RO" noProof="0"/>
              <a:t>Faceți clic pentru a edita stilul de titlu coordonator</a:t>
            </a:r>
            <a:endParaRPr lang="en-US" noProof="0"/>
          </a:p>
        </p:txBody>
      </p:sp>
      <p:sp>
        <p:nvSpPr>
          <p:cNvPr id="3" name="Content Placeholder 2"/>
          <p:cNvSpPr>
            <a:spLocks noGrp="1"/>
          </p:cNvSpPr>
          <p:nvPr>
            <p:ph sz="half" idx="1"/>
          </p:nvPr>
        </p:nvSpPr>
        <p:spPr>
          <a:xfrm>
            <a:off x="680320" y="2336873"/>
            <a:ext cx="4698358" cy="3599316"/>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4" name="Content Placeholder 3"/>
          <p:cNvSpPr>
            <a:spLocks noGrp="1"/>
          </p:cNvSpPr>
          <p:nvPr>
            <p:ph sz="half" idx="2"/>
          </p:nvPr>
        </p:nvSpPr>
        <p:spPr>
          <a:xfrm>
            <a:off x="5594123" y="2336873"/>
            <a:ext cx="4700058" cy="3599316"/>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5" name="Date Placeholder 4"/>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p:txBody>
          <a:bodyPr/>
          <a:lstStyle/>
          <a:p>
            <a:r>
              <a:rPr lang="en-US" noProof="0" dirty="0"/>
              <a:t>Add a footer</a:t>
            </a:r>
          </a:p>
        </p:txBody>
      </p:sp>
      <p:sp>
        <p:nvSpPr>
          <p:cNvPr id="7" name="Slide Number Placeholder 6"/>
          <p:cNvSpPr>
            <a:spLocks noGrp="1"/>
          </p:cNvSpPr>
          <p:nvPr>
            <p:ph type="sldNum" sz="quarter" idx="12"/>
          </p:nvPr>
        </p:nvSpPr>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1762720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1281ABC-1821-4B63-88B5-74D2B13A11AF}"/>
              </a:ext>
            </a:extLst>
          </p:cNvPr>
          <p:cNvGrpSpPr/>
          <p:nvPr userDrawn="1"/>
        </p:nvGrpSpPr>
        <p:grpSpPr>
          <a:xfrm rot="5400000">
            <a:off x="175132" y="1273331"/>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id="{0BD16937-7ADD-43BC-AFAD-ABA8E1E4D04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id="{A93E95CB-8B7F-4CE0-BD90-8078D78E5BE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id="{308EA72E-9FD8-4137-AF70-2F45B4623A1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id="{7E5F03E5-E60E-40E5-996F-CE212FF642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id="{7EB0518D-8C62-493A-B053-F7B2F41290B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37646" y="753228"/>
            <a:ext cx="9613861" cy="1080938"/>
          </a:xfrm>
        </p:spPr>
        <p:txBody>
          <a:bodyPr/>
          <a:lstStyle/>
          <a:p>
            <a:r>
              <a:rPr lang="ro-RO" noProof="0"/>
              <a:t>Faceți clic pentru a edita stilul de titlu coordonator</a:t>
            </a:r>
            <a:endParaRPr lang="en-US" noProof="0"/>
          </a:p>
        </p:txBody>
      </p:sp>
      <p:sp>
        <p:nvSpPr>
          <p:cNvPr id="3" name="Content Placeholder 2"/>
          <p:cNvSpPr>
            <a:spLocks noGrp="1"/>
          </p:cNvSpPr>
          <p:nvPr>
            <p:ph sz="half" idx="1"/>
          </p:nvPr>
        </p:nvSpPr>
        <p:spPr>
          <a:xfrm>
            <a:off x="2137645" y="2336873"/>
            <a:ext cx="4698358" cy="3599316"/>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4" name="Content Placeholder 3"/>
          <p:cNvSpPr>
            <a:spLocks noGrp="1"/>
          </p:cNvSpPr>
          <p:nvPr>
            <p:ph sz="half" idx="2"/>
          </p:nvPr>
        </p:nvSpPr>
        <p:spPr>
          <a:xfrm>
            <a:off x="7051448" y="2336873"/>
            <a:ext cx="4700058" cy="3599316"/>
          </a:xfrm>
        </p:spPr>
        <p:txBody>
          <a:bodyPr anchor="ctr" anchorCtr="0"/>
          <a:lstStyle>
            <a:lvl1pPr algn="ctr">
              <a:defRPr/>
            </a:lvl1pPr>
            <a:lvl2pPr algn="ctr">
              <a:defRPr/>
            </a:lvl2pPr>
            <a:lvl3pPr algn="ctr">
              <a:defRPr/>
            </a:lvl3pPr>
            <a:lvl4pPr algn="ctr">
              <a:defRPr/>
            </a:lvl4pPr>
            <a:lvl5pPr algn="ctr">
              <a:defRPr/>
            </a:lvl5p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5" name="Date Placeholder 4"/>
          <p:cNvSpPr>
            <a:spLocks noGrp="1"/>
          </p:cNvSpPr>
          <p:nvPr>
            <p:ph type="dt" sz="half" idx="10"/>
          </p:nvPr>
        </p:nvSpPr>
        <p:spPr>
          <a:xfrm>
            <a:off x="9008306" y="5936187"/>
            <a:ext cx="2743200" cy="365125"/>
          </a:xfrm>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a:xfrm>
            <a:off x="2137646"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56705" y="753227"/>
            <a:ext cx="1154151" cy="1090789"/>
          </a:xfrm>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3206977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F90C5C8C-B074-498F-921D-CC0B5DF8FBD3}"/>
              </a:ext>
            </a:extLst>
          </p:cNvPr>
          <p:cNvGrpSpPr/>
          <p:nvPr userDrawn="1"/>
        </p:nvGrpSpPr>
        <p:grpSpPr>
          <a:xfrm rot="10800000">
            <a:off x="108452" y="75467"/>
            <a:ext cx="5378800" cy="5588856"/>
            <a:chOff x="-424090" y="303112"/>
            <a:chExt cx="5378800" cy="5588856"/>
          </a:xfrm>
          <a:solidFill>
            <a:srgbClr val="F6BF73">
              <a:alpha val="30196"/>
            </a:srgbClr>
          </a:solidFill>
        </p:grpSpPr>
        <p:pic>
          <p:nvPicPr>
            <p:cNvPr id="15" name="Graphic 14" descr="Single gear">
              <a:extLst>
                <a:ext uri="{FF2B5EF4-FFF2-40B4-BE49-F238E27FC236}">
                  <a16:creationId xmlns:a16="http://schemas.microsoft.com/office/drawing/2014/main" id="{C270183A-92E0-49A5-B6BC-F19346763723}"/>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6" name="Graphic 15" descr="Single gear">
              <a:extLst>
                <a:ext uri="{FF2B5EF4-FFF2-40B4-BE49-F238E27FC236}">
                  <a16:creationId xmlns:a16="http://schemas.microsoft.com/office/drawing/2014/main" id="{6E086889-5472-4B65-A156-D0B8F369C3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7" name="Graphic 16" descr="Single gear">
              <a:extLst>
                <a:ext uri="{FF2B5EF4-FFF2-40B4-BE49-F238E27FC236}">
                  <a16:creationId xmlns:a16="http://schemas.microsoft.com/office/drawing/2014/main" id="{4BCBF44F-62C7-4F40-99DF-85C459F43ED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8" name="Graphic 17" descr="Single gear">
              <a:extLst>
                <a:ext uri="{FF2B5EF4-FFF2-40B4-BE49-F238E27FC236}">
                  <a16:creationId xmlns:a16="http://schemas.microsoft.com/office/drawing/2014/main" id="{ABF64D53-5ED0-4A1D-A7EA-94CDB0D37EC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9" name="Graphic 18" descr="Single gear">
              <a:extLst>
                <a:ext uri="{FF2B5EF4-FFF2-40B4-BE49-F238E27FC236}">
                  <a16:creationId xmlns:a16="http://schemas.microsoft.com/office/drawing/2014/main" id="{2565C769-10BF-4E7B-B099-B4FD458436E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10" name="Picture 9"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ro-RO" noProof="0"/>
              <a:t>Faceți clic pentru a edita stilul de titlu coordonator</a:t>
            </a:r>
            <a:endParaRPr lang="en-US" noProof="0"/>
          </a:p>
        </p:txBody>
      </p:sp>
      <p:sp>
        <p:nvSpPr>
          <p:cNvPr id="3" name="Text Placeholder 2"/>
          <p:cNvSpPr>
            <a:spLocks noGrp="1"/>
          </p:cNvSpPr>
          <p:nvPr>
            <p:ph type="body" idx="1"/>
          </p:nvPr>
        </p:nvSpPr>
        <p:spPr>
          <a:xfrm>
            <a:off x="680320" y="2336873"/>
            <a:ext cx="4698358"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4" name="Content Placeholder 3"/>
          <p:cNvSpPr>
            <a:spLocks noGrp="1"/>
          </p:cNvSpPr>
          <p:nvPr>
            <p:ph sz="half" idx="2"/>
          </p:nvPr>
        </p:nvSpPr>
        <p:spPr>
          <a:xfrm>
            <a:off x="680322" y="3030008"/>
            <a:ext cx="4698355" cy="2906179"/>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5" name="Text Placeholder 4"/>
          <p:cNvSpPr>
            <a:spLocks noGrp="1"/>
          </p:cNvSpPr>
          <p:nvPr>
            <p:ph type="body" sz="quarter" idx="3"/>
          </p:nvPr>
        </p:nvSpPr>
        <p:spPr>
          <a:xfrm>
            <a:off x="5594123" y="2336873"/>
            <a:ext cx="4700059"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noProof="0"/>
              <a:t>Faceţi clic pentru a edita Master stiluri text</a:t>
            </a:r>
          </a:p>
        </p:txBody>
      </p:sp>
      <p:sp>
        <p:nvSpPr>
          <p:cNvPr id="6" name="Content Placeholder 5"/>
          <p:cNvSpPr>
            <a:spLocks noGrp="1"/>
          </p:cNvSpPr>
          <p:nvPr>
            <p:ph sz="quarter" idx="4"/>
          </p:nvPr>
        </p:nvSpPr>
        <p:spPr>
          <a:xfrm>
            <a:off x="5594123" y="3030008"/>
            <a:ext cx="4700059" cy="2906179"/>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7" name="Date Placeholder 6"/>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8" name="Footer Placeholder 7"/>
          <p:cNvSpPr>
            <a:spLocks noGrp="1"/>
          </p:cNvSpPr>
          <p:nvPr>
            <p:ph type="ftr" sz="quarter" idx="11"/>
          </p:nvPr>
        </p:nvSpPr>
        <p:spPr/>
        <p:txBody>
          <a:bodyPr/>
          <a:lstStyle/>
          <a:p>
            <a:r>
              <a:rPr lang="en-US" noProof="0" dirty="0"/>
              <a:t>Add a footer</a:t>
            </a:r>
          </a:p>
        </p:txBody>
      </p:sp>
      <p:sp>
        <p:nvSpPr>
          <p:cNvPr id="9" name="Slide Number Placeholder 8"/>
          <p:cNvSpPr>
            <a:spLocks noGrp="1"/>
          </p:cNvSpPr>
          <p:nvPr>
            <p:ph type="sldNum" sz="quarter" idx="12"/>
          </p:nvPr>
        </p:nvSpPr>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727138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u și conținu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1281ABC-1821-4B63-88B5-74D2B13A11AF}"/>
              </a:ext>
            </a:extLst>
          </p:cNvPr>
          <p:cNvGrpSpPr/>
          <p:nvPr userDrawn="1"/>
        </p:nvGrpSpPr>
        <p:grpSpPr>
          <a:xfrm rot="5400000">
            <a:off x="175132" y="1273331"/>
            <a:ext cx="5378800" cy="5588856"/>
            <a:chOff x="-424090" y="303112"/>
            <a:chExt cx="5378800" cy="5588856"/>
          </a:xfrm>
          <a:solidFill>
            <a:srgbClr val="F6BF73">
              <a:alpha val="30196"/>
            </a:srgbClr>
          </a:solidFill>
        </p:grpSpPr>
        <p:pic>
          <p:nvPicPr>
            <p:cNvPr id="13" name="Graphic 12" descr="Single gear">
              <a:extLst>
                <a:ext uri="{FF2B5EF4-FFF2-40B4-BE49-F238E27FC236}">
                  <a16:creationId xmlns:a16="http://schemas.microsoft.com/office/drawing/2014/main" id="{0BD16937-7ADD-43BC-AFAD-ABA8E1E4D04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4" name="Graphic 13" descr="Single gear">
              <a:extLst>
                <a:ext uri="{FF2B5EF4-FFF2-40B4-BE49-F238E27FC236}">
                  <a16:creationId xmlns:a16="http://schemas.microsoft.com/office/drawing/2014/main" id="{A93E95CB-8B7F-4CE0-BD90-8078D78E5BE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5" name="Graphic 14" descr="Single gear">
              <a:extLst>
                <a:ext uri="{FF2B5EF4-FFF2-40B4-BE49-F238E27FC236}">
                  <a16:creationId xmlns:a16="http://schemas.microsoft.com/office/drawing/2014/main" id="{308EA72E-9FD8-4137-AF70-2F45B4623A1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6" name="Graphic 15" descr="Single gear">
              <a:extLst>
                <a:ext uri="{FF2B5EF4-FFF2-40B4-BE49-F238E27FC236}">
                  <a16:creationId xmlns:a16="http://schemas.microsoft.com/office/drawing/2014/main" id="{7E5F03E5-E60E-40E5-996F-CE212FF642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7" name="Graphic 16" descr="Single gear">
              <a:extLst>
                <a:ext uri="{FF2B5EF4-FFF2-40B4-BE49-F238E27FC236}">
                  <a16:creationId xmlns:a16="http://schemas.microsoft.com/office/drawing/2014/main" id="{7EB0518D-8C62-493A-B053-F7B2F41290B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8" name="Picture 7"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2601" y="1970240"/>
            <a:ext cx="10437812" cy="321164"/>
          </a:xfrm>
          <a:prstGeom prst="rect">
            <a:avLst/>
          </a:prstGeom>
        </p:spPr>
      </p:pic>
      <p:sp>
        <p:nvSpPr>
          <p:cNvPr id="10" name="Rectangle 9"/>
          <p:cNvSpPr/>
          <p:nvPr/>
        </p:nvSpPr>
        <p:spPr bwMode="ltGray">
          <a:xfrm>
            <a:off x="175260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3077" y="609600"/>
            <a:ext cx="1602997" cy="1368198"/>
          </a:xfrm>
          <a:prstGeom prst="rect">
            <a:avLst/>
          </a:prstGeom>
          <a:solidFill>
            <a:srgbClr val="942D0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37646" y="753228"/>
            <a:ext cx="9613861" cy="1080938"/>
          </a:xfrm>
        </p:spPr>
        <p:txBody>
          <a:bodyPr/>
          <a:lstStyle/>
          <a:p>
            <a:r>
              <a:rPr lang="ro-RO" noProof="0"/>
              <a:t>Faceți clic pentru a edita stilul de titlu coordonator</a:t>
            </a:r>
            <a:endParaRPr lang="en-US" noProof="0"/>
          </a:p>
        </p:txBody>
      </p:sp>
      <p:sp>
        <p:nvSpPr>
          <p:cNvPr id="5" name="Date Placeholder 4"/>
          <p:cNvSpPr>
            <a:spLocks noGrp="1"/>
          </p:cNvSpPr>
          <p:nvPr>
            <p:ph type="dt" sz="half" idx="10"/>
          </p:nvPr>
        </p:nvSpPr>
        <p:spPr>
          <a:xfrm>
            <a:off x="9008306" y="5936187"/>
            <a:ext cx="2743200" cy="365125"/>
          </a:xfrm>
        </p:spPr>
        <p:txBody>
          <a:bodyPr/>
          <a:lstStyle/>
          <a:p>
            <a:fld id="{616D6166-2B42-4F11-BAA6-8ABAE1BE810C}" type="datetimeFigureOut">
              <a:rPr lang="en-US" noProof="0" smtClean="0"/>
              <a:t>5/7/2024</a:t>
            </a:fld>
            <a:endParaRPr lang="en-US" noProof="0" dirty="0"/>
          </a:p>
        </p:txBody>
      </p:sp>
      <p:sp>
        <p:nvSpPr>
          <p:cNvPr id="6" name="Footer Placeholder 5"/>
          <p:cNvSpPr>
            <a:spLocks noGrp="1"/>
          </p:cNvSpPr>
          <p:nvPr>
            <p:ph type="ftr" sz="quarter" idx="11"/>
          </p:nvPr>
        </p:nvSpPr>
        <p:spPr>
          <a:xfrm>
            <a:off x="2137646" y="5936188"/>
            <a:ext cx="6870660" cy="365125"/>
          </a:xfrm>
        </p:spPr>
        <p:txBody>
          <a:bodyPr/>
          <a:lstStyle/>
          <a:p>
            <a:r>
              <a:rPr lang="en-US" noProof="0" dirty="0"/>
              <a:t>Add a footer</a:t>
            </a:r>
          </a:p>
        </p:txBody>
      </p:sp>
      <p:sp>
        <p:nvSpPr>
          <p:cNvPr id="7" name="Slide Number Placeholder 6"/>
          <p:cNvSpPr>
            <a:spLocks noGrp="1"/>
          </p:cNvSpPr>
          <p:nvPr>
            <p:ph type="sldNum" sz="quarter" idx="12"/>
          </p:nvPr>
        </p:nvSpPr>
        <p:spPr>
          <a:xfrm>
            <a:off x="156705" y="753227"/>
            <a:ext cx="1154151" cy="1090789"/>
          </a:xfrm>
        </p:spPr>
        <p:txBody>
          <a:bodyPr/>
          <a:lstStyle/>
          <a:p>
            <a:fld id="{9E3FA76C-C565-46B6-8652-D75785E2521F}" type="slidenum">
              <a:rPr lang="en-US" noProof="0" smtClean="0"/>
              <a:t>‹#›</a:t>
            </a:fld>
            <a:endParaRPr lang="en-US" noProof="0" dirty="0"/>
          </a:p>
        </p:txBody>
      </p:sp>
      <p:sp>
        <p:nvSpPr>
          <p:cNvPr id="18" name="Content Placeholder 2">
            <a:extLst>
              <a:ext uri="{FF2B5EF4-FFF2-40B4-BE49-F238E27FC236}">
                <a16:creationId xmlns:a16="http://schemas.microsoft.com/office/drawing/2014/main" id="{FD7CD5CF-F924-43C6-9C02-06FBC84A6729}"/>
              </a:ext>
            </a:extLst>
          </p:cNvPr>
          <p:cNvSpPr>
            <a:spLocks noGrp="1"/>
          </p:cNvSpPr>
          <p:nvPr>
            <p:ph idx="1"/>
          </p:nvPr>
        </p:nvSpPr>
        <p:spPr>
          <a:xfrm>
            <a:off x="2137644" y="2161725"/>
            <a:ext cx="9613861" cy="3702647"/>
          </a:xfrm>
        </p:spPr>
        <p:txBody>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Tree>
    <p:extLst>
      <p:ext uri="{BB962C8B-B14F-4D97-AF65-F5344CB8AC3E}">
        <p14:creationId xmlns:p14="http://schemas.microsoft.com/office/powerpoint/2010/main" val="2413184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CA97C9F-27FA-4BCE-84C2-EA9C0347E974}"/>
              </a:ext>
            </a:extLst>
          </p:cNvPr>
          <p:cNvGrpSpPr/>
          <p:nvPr userDrawn="1"/>
        </p:nvGrpSpPr>
        <p:grpSpPr>
          <a:xfrm rot="5400000">
            <a:off x="227324" y="1282732"/>
            <a:ext cx="5378800" cy="5588856"/>
            <a:chOff x="-424090" y="303112"/>
            <a:chExt cx="5378800" cy="5588856"/>
          </a:xfrm>
          <a:solidFill>
            <a:srgbClr val="F6BF73">
              <a:alpha val="30196"/>
            </a:srgbClr>
          </a:solidFill>
        </p:grpSpPr>
        <p:pic>
          <p:nvPicPr>
            <p:cNvPr id="11" name="Graphic 10" descr="Single gear">
              <a:extLst>
                <a:ext uri="{FF2B5EF4-FFF2-40B4-BE49-F238E27FC236}">
                  <a16:creationId xmlns:a16="http://schemas.microsoft.com/office/drawing/2014/main" id="{6EEB6AF8-1385-4805-8E97-CDE431030B09}"/>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2" name="Graphic 11" descr="Single gear">
              <a:extLst>
                <a:ext uri="{FF2B5EF4-FFF2-40B4-BE49-F238E27FC236}">
                  <a16:creationId xmlns:a16="http://schemas.microsoft.com/office/drawing/2014/main" id="{1F08FE59-AC1A-4BF7-B9D5-7672C8C7D39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3" name="Graphic 12" descr="Single gear">
              <a:extLst>
                <a:ext uri="{FF2B5EF4-FFF2-40B4-BE49-F238E27FC236}">
                  <a16:creationId xmlns:a16="http://schemas.microsoft.com/office/drawing/2014/main" id="{F44470E0-8B01-46E6-90F1-4B52CB3EFF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4" name="Graphic 13" descr="Single gear">
              <a:extLst>
                <a:ext uri="{FF2B5EF4-FFF2-40B4-BE49-F238E27FC236}">
                  <a16:creationId xmlns:a16="http://schemas.microsoft.com/office/drawing/2014/main" id="{2FB2E216-0387-4DF4-A432-E877C96A7B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5" name="Graphic 14" descr="Single gear">
              <a:extLst>
                <a:ext uri="{FF2B5EF4-FFF2-40B4-BE49-F238E27FC236}">
                  <a16:creationId xmlns:a16="http://schemas.microsoft.com/office/drawing/2014/main" id="{53685AA4-853C-46A8-8ADB-FA80FE59BFB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6" name="Picture 5"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o-RO" noProof="0"/>
              <a:t>Faceți clic pentru a edita stilul de titlu coordonator</a:t>
            </a:r>
            <a:endParaRPr lang="en-US" noProof="0"/>
          </a:p>
        </p:txBody>
      </p:sp>
      <p:sp>
        <p:nvSpPr>
          <p:cNvPr id="3" name="Date Placeholder 2"/>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4199344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CA97C9F-27FA-4BCE-84C2-EA9C0347E974}"/>
              </a:ext>
            </a:extLst>
          </p:cNvPr>
          <p:cNvGrpSpPr/>
          <p:nvPr userDrawn="1"/>
        </p:nvGrpSpPr>
        <p:grpSpPr>
          <a:xfrm rot="5400000">
            <a:off x="227324" y="1282732"/>
            <a:ext cx="5378800" cy="5588856"/>
            <a:chOff x="-424090" y="303112"/>
            <a:chExt cx="5378800" cy="5588856"/>
          </a:xfrm>
          <a:solidFill>
            <a:srgbClr val="F6BF73">
              <a:alpha val="30196"/>
            </a:srgbClr>
          </a:solidFill>
        </p:grpSpPr>
        <p:pic>
          <p:nvPicPr>
            <p:cNvPr id="11" name="Graphic 10" descr="Single gear">
              <a:extLst>
                <a:ext uri="{FF2B5EF4-FFF2-40B4-BE49-F238E27FC236}">
                  <a16:creationId xmlns:a16="http://schemas.microsoft.com/office/drawing/2014/main" id="{6EEB6AF8-1385-4805-8E97-CDE431030B09}"/>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3195" t="12276" r="8371" b="1368"/>
            <a:stretch/>
          </p:blipFill>
          <p:spPr>
            <a:xfrm rot="5400000">
              <a:off x="1442081" y="2451153"/>
              <a:ext cx="3275424" cy="3606205"/>
            </a:xfrm>
            <a:prstGeom prst="rect">
              <a:avLst/>
            </a:prstGeom>
          </p:spPr>
        </p:pic>
        <p:pic>
          <p:nvPicPr>
            <p:cNvPr id="12" name="Graphic 11" descr="Single gear">
              <a:extLst>
                <a:ext uri="{FF2B5EF4-FFF2-40B4-BE49-F238E27FC236}">
                  <a16:creationId xmlns:a16="http://schemas.microsoft.com/office/drawing/2014/main" id="{1F08FE59-AC1A-4BF7-B9D5-7672C8C7D39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092764" y="303112"/>
              <a:ext cx="2880000" cy="2880000"/>
            </a:xfrm>
            <a:prstGeom prst="rect">
              <a:avLst/>
            </a:prstGeom>
          </p:spPr>
        </p:pic>
        <p:pic>
          <p:nvPicPr>
            <p:cNvPr id="13" name="Graphic 12" descr="Single gear">
              <a:extLst>
                <a:ext uri="{FF2B5EF4-FFF2-40B4-BE49-F238E27FC236}">
                  <a16:creationId xmlns:a16="http://schemas.microsoft.com/office/drawing/2014/main" id="{F44470E0-8B01-46E6-90F1-4B52CB3EFF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424090" y="1817280"/>
              <a:ext cx="2880000" cy="2880000"/>
            </a:xfrm>
            <a:prstGeom prst="rect">
              <a:avLst/>
            </a:prstGeom>
          </p:spPr>
        </p:pic>
        <p:pic>
          <p:nvPicPr>
            <p:cNvPr id="14" name="Graphic 13" descr="Single gear">
              <a:extLst>
                <a:ext uri="{FF2B5EF4-FFF2-40B4-BE49-F238E27FC236}">
                  <a16:creationId xmlns:a16="http://schemas.microsoft.com/office/drawing/2014/main" id="{2FB2E216-0387-4DF4-A432-E877C96A7B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625457" y="4024986"/>
              <a:ext cx="1620000" cy="1620000"/>
            </a:xfrm>
            <a:prstGeom prst="rect">
              <a:avLst/>
            </a:prstGeom>
          </p:spPr>
        </p:pic>
        <p:pic>
          <p:nvPicPr>
            <p:cNvPr id="15" name="Graphic 14" descr="Single gear">
              <a:extLst>
                <a:ext uri="{FF2B5EF4-FFF2-40B4-BE49-F238E27FC236}">
                  <a16:creationId xmlns:a16="http://schemas.microsoft.com/office/drawing/2014/main" id="{53685AA4-853C-46A8-8ADB-FA80FE59BFB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3226710" y="1355170"/>
              <a:ext cx="1728000" cy="1728000"/>
            </a:xfrm>
            <a:prstGeom prst="rect">
              <a:avLst/>
            </a:prstGeom>
          </p:spPr>
        </p:pic>
      </p:grpSp>
      <p:pic>
        <p:nvPicPr>
          <p:cNvPr id="6" name="Picture 5" descr="HD-ShadowLong.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o-RO" noProof="0"/>
              <a:t>Faceți clic pentru a edita stilul de titlu coordonator</a:t>
            </a:r>
            <a:endParaRPr lang="en-US" noProof="0"/>
          </a:p>
        </p:txBody>
      </p:sp>
      <p:sp>
        <p:nvSpPr>
          <p:cNvPr id="3" name="Date Placeholder 2"/>
          <p:cNvSpPr>
            <a:spLocks noGrp="1"/>
          </p:cNvSpPr>
          <p:nvPr>
            <p:ph type="dt" sz="half" idx="10"/>
          </p:nvPr>
        </p:nvSpPr>
        <p:spPr/>
        <p:txBody>
          <a:bodyPr/>
          <a:lstStyle/>
          <a:p>
            <a:fld id="{616D6166-2B42-4F11-BAA6-8ABAE1BE810C}" type="datetimeFigureOut">
              <a:rPr lang="en-US" noProof="0" smtClean="0"/>
              <a:t>5/7/2024</a:t>
            </a:fld>
            <a:endParaRPr lang="en-US" noProof="0" dirty="0"/>
          </a:p>
        </p:txBody>
      </p:sp>
      <p:sp>
        <p:nvSpPr>
          <p:cNvPr id="4" name="Footer Placeholder 3"/>
          <p:cNvSpPr>
            <a:spLocks noGrp="1"/>
          </p:cNvSpPr>
          <p:nvPr>
            <p:ph type="ftr" sz="quarter" idx="11"/>
          </p:nvPr>
        </p:nvSpPr>
        <p:spPr/>
        <p:txBody>
          <a:bodyPr/>
          <a:lstStyle/>
          <a:p>
            <a:r>
              <a:rPr lang="en-US" noProof="0" dirty="0"/>
              <a:t>Add a footer</a:t>
            </a:r>
          </a:p>
        </p:txBody>
      </p:sp>
      <p:sp>
        <p:nvSpPr>
          <p:cNvPr id="5" name="Slide Number Placeholder 4"/>
          <p:cNvSpPr>
            <a:spLocks noGrp="1"/>
          </p:cNvSpPr>
          <p:nvPr>
            <p:ph type="sldNum" sz="quarter" idx="12"/>
          </p:nvPr>
        </p:nvSpPr>
        <p:spPr/>
        <p:txBody>
          <a:bodyPr/>
          <a:lstStyle/>
          <a:p>
            <a:fld id="{9E3FA76C-C565-46B6-8652-D75785E2521F}" type="slidenum">
              <a:rPr lang="en-US" noProof="0" smtClean="0"/>
              <a:t>‹#›</a:t>
            </a:fld>
            <a:endParaRPr lang="en-US" noProof="0" dirty="0"/>
          </a:p>
        </p:txBody>
      </p:sp>
      <p:sp>
        <p:nvSpPr>
          <p:cNvPr id="17" name="Text Placeholder 16">
            <a:extLst>
              <a:ext uri="{FF2B5EF4-FFF2-40B4-BE49-F238E27FC236}">
                <a16:creationId xmlns:a16="http://schemas.microsoft.com/office/drawing/2014/main" id="{D683A405-3ADE-448E-893F-D3D2E11CCA4C}"/>
              </a:ext>
            </a:extLst>
          </p:cNvPr>
          <p:cNvSpPr>
            <a:spLocks noGrp="1"/>
          </p:cNvSpPr>
          <p:nvPr>
            <p:ph type="body" sz="quarter" idx="13"/>
          </p:nvPr>
        </p:nvSpPr>
        <p:spPr>
          <a:xfrm>
            <a:off x="1897819" y="2290763"/>
            <a:ext cx="8396362" cy="3100387"/>
          </a:xfrm>
        </p:spPr>
        <p:txBody>
          <a:bodyPr anchor="ctr">
            <a:normAutofit/>
          </a:bodyPr>
          <a:lstStyle>
            <a:lvl1pPr marL="0" indent="0" algn="ctr">
              <a:buNone/>
              <a:defRPr sz="6000"/>
            </a:lvl1pPr>
          </a:lstStyle>
          <a:p>
            <a:pPr lvl="0"/>
            <a:r>
              <a:rPr lang="ro-RO" noProof="0"/>
              <a:t>Faceţi clic pentru a edita Master stiluri text</a:t>
            </a:r>
          </a:p>
        </p:txBody>
      </p:sp>
    </p:spTree>
    <p:extLst>
      <p:ext uri="{BB962C8B-B14F-4D97-AF65-F5344CB8AC3E}">
        <p14:creationId xmlns:p14="http://schemas.microsoft.com/office/powerpoint/2010/main" val="462027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1">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ro-RO" noProof="0"/>
              <a:t>Faceți clic pentru a edita stilul de titlu coordonator</a:t>
            </a:r>
            <a:endParaRPr lang="en-US" noProof="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ro-RO" noProof="0"/>
              <a:t>Faceţi clic pentru a edita Master stiluri text</a:t>
            </a:r>
          </a:p>
          <a:p>
            <a:pPr lvl="1"/>
            <a:r>
              <a:rPr lang="ro-RO" noProof="0"/>
              <a:t>al doilea nivel</a:t>
            </a:r>
          </a:p>
          <a:p>
            <a:pPr lvl="2"/>
            <a:r>
              <a:rPr lang="ro-RO" noProof="0"/>
              <a:t>al treilea nivel</a:t>
            </a:r>
          </a:p>
          <a:p>
            <a:pPr lvl="3"/>
            <a:r>
              <a:rPr lang="ro-RO" noProof="0"/>
              <a:t>al patrulea nivel</a:t>
            </a:r>
          </a:p>
          <a:p>
            <a:pPr lvl="4"/>
            <a:r>
              <a:rPr lang="ro-RO" noProof="0"/>
              <a:t>al cincilea nivel</a:t>
            </a:r>
            <a:endParaRPr lang="en-US" noProof="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6D6166-2B42-4F11-BAA6-8ABAE1BE810C}" type="datetimeFigureOut">
              <a:rPr lang="en-US" noProof="0" smtClean="0"/>
              <a:t>5/7/2024</a:t>
            </a:fld>
            <a:endParaRPr lang="en-US" noProof="0"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noProof="0" dirty="0"/>
              <a:t>Add a footer</a:t>
            </a: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E3FA76C-C565-46B6-8652-D75785E2521F}" type="slidenum">
              <a:rPr lang="en-US" noProof="0" smtClean="0"/>
              <a:t>‹#›</a:t>
            </a:fld>
            <a:endParaRPr lang="en-US" noProof="0" dirty="0"/>
          </a:p>
        </p:txBody>
      </p:sp>
    </p:spTree>
    <p:extLst>
      <p:ext uri="{BB962C8B-B14F-4D97-AF65-F5344CB8AC3E}">
        <p14:creationId xmlns:p14="http://schemas.microsoft.com/office/powerpoint/2010/main" val="3832264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9" r:id="rId5"/>
    <p:sldLayoutId id="2147483665" r:id="rId6"/>
    <p:sldLayoutId id="2147483680" r:id="rId7"/>
    <p:sldLayoutId id="2147483666" r:id="rId8"/>
    <p:sldLayoutId id="2147483682" r:id="rId9"/>
    <p:sldLayoutId id="2147483667" r:id="rId10"/>
    <p:sldLayoutId id="2147483668" r:id="rId11"/>
    <p:sldLayoutId id="2147483681" r:id="rId12"/>
    <p:sldLayoutId id="2147483670" r:id="rId13"/>
    <p:sldLayoutId id="2147483671" r:id="rId14"/>
    <p:sldLayoutId id="2147483672" r:id="rId15"/>
    <p:sldLayoutId id="2147483673" r:id="rId16"/>
    <p:sldLayoutId id="2147483674" r:id="rId17"/>
    <p:sldLayoutId id="2147483678" r:id="rId18"/>
    <p:sldLayoutId id="2147483675" r:id="rId19"/>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12.xml"/><Relationship Id="rId4" Type="http://schemas.openxmlformats.org/officeDocument/2006/relationships/hyperlink" Target="https://www.facebook.com/40deintrebari/videos/687550239996064?locale=ro_RO"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hyperlink" Target="https://creativecommons.org/licenses/by-nc-nd/3.0/"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hyperlink" Target="https://altmarius.ning.com/profiles/blogs/carti-de-neocolit-elementele-lui-euclid" TargetMode="External"/><Relationship Id="rId5" Type="http://schemas.openxmlformats.org/officeDocument/2006/relationships/image" Target="../media/image13.jpg"/><Relationship Id="rId4" Type="http://schemas.openxmlformats.org/officeDocument/2006/relationships/image" Target="../media/image12.sv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hyperlink" Target="https://creativecommons.org/licenses/by-nc-sa/3.0/"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hyperlink" Target="http://frumoasaverde.blogspot.com/2017/03/un-mar-cazut-din-pom-inaintea-lui-newton.html" TargetMode="External"/><Relationship Id="rId5" Type="http://schemas.openxmlformats.org/officeDocument/2006/relationships/image" Target="../media/image16.jpg"/><Relationship Id="rId4" Type="http://schemas.openxmlformats.org/officeDocument/2006/relationships/image" Target="../media/image15.sv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pdfslide.tips/documents/din-istoricul-rezolvarii-ecuatiilor-algebrice.html?page=2" TargetMode="External"/><Relationship Id="rId4" Type="http://schemas.openxmlformats.org/officeDocument/2006/relationships/image" Target="../media/image15.svg"/></Relationships>
</file>

<file path=ppt/slides/_rels/slide5.xml.rels><?xml version="1.0" encoding="UTF-8" standalone="yes"?>
<Relationships xmlns="http://schemas.openxmlformats.org/package/2006/relationships"><Relationship Id="rId8" Type="http://schemas.openxmlformats.org/officeDocument/2006/relationships/hyperlink" Target="https://www.news.ro/cultura-media/biografie-solomon-marcus-matematicianul-roman-al-carui-nume-este-citat-in-marile-enciclopedii-internationale-1922401917002016031115408319" TargetMode="External"/><Relationship Id="rId3" Type="http://schemas.openxmlformats.org/officeDocument/2006/relationships/image" Target="../media/image17.png"/><Relationship Id="rId7" Type="http://schemas.openxmlformats.org/officeDocument/2006/relationships/hyperlink" Target="https://creativecommons.org/licenses/by-nc-nd/3.0/" TargetMode="Externa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hyperlink" Target="https://www.wired.it/scienza/lab/2018/06/18/maturita-2018-simulazione-matematica/" TargetMode="External"/><Relationship Id="rId5" Type="http://schemas.openxmlformats.org/officeDocument/2006/relationships/image" Target="../media/image19.jpg"/><Relationship Id="rId4" Type="http://schemas.openxmlformats.org/officeDocument/2006/relationships/image" Target="../media/image18.sv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1.sv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8.xml.rels><?xml version="1.0" encoding="UTF-8" standalone="yes"?>
<Relationships xmlns="http://schemas.openxmlformats.org/package/2006/relationships"><Relationship Id="rId3" Type="http://schemas.openxmlformats.org/officeDocument/2006/relationships/hyperlink" Target="https://docs.google.com/document/d/1YyAzIMSUNNgt2ThbIEK-weVo9ixdvNRi/edit?usp=drive_link&amp;ouid=113459256684574409708&amp;rtpof=true&amp;sd=true" TargetMode="External"/><Relationship Id="rId2" Type="http://schemas.openxmlformats.org/officeDocument/2006/relationships/hyperlink" Target="https://digitaledu.ro/istoria-matematicii-proiect-de-curriculum-optional/"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hyperlink" Target="https://academic.oup.com/edited-volume/34749/chapter-abstract/296599634?redirectedFrom=fulltext" TargetMode="External"/><Relationship Id="rId3" Type="http://schemas.openxmlformats.org/officeDocument/2006/relationships/hyperlink" Target="file:///C:\Users\Eugen\Desktop\CERC%20MATE-%20OPTIONALE\Curs%20Vestor.pptx" TargetMode="External"/><Relationship Id="rId7" Type="http://schemas.openxmlformats.org/officeDocument/2006/relationships/hyperlink" Target="https://en.wikipedia.org/wiki/Leibniz%E2%80%93Newton_calculus_controversy" TargetMode="External"/><Relationship Id="rId12" Type="http://schemas.openxmlformats.org/officeDocument/2006/relationships/hyperlink" Target="CURS%20VESTOR.pdf" TargetMode="External"/><Relationship Id="rId2" Type="http://schemas.openxmlformats.org/officeDocument/2006/relationships/hyperlink" Target="https://admiralmarkets.com/ro/education/articles/forex-indicators/fibonacci" TargetMode="External"/><Relationship Id="rId1" Type="http://schemas.openxmlformats.org/officeDocument/2006/relationships/slideLayout" Target="../slideLayouts/slideLayout12.xml"/><Relationship Id="rId6" Type="http://schemas.openxmlformats.org/officeDocument/2006/relationships/hyperlink" Target="https://amsi.org.au/ESA_Senior_Years/SeniorTopic3/3b/3b_4history_2.html" TargetMode="External"/><Relationship Id="rId11" Type="http://schemas.openxmlformats.org/officeDocument/2006/relationships/image" Target="../media/image25.svg"/><Relationship Id="rId5" Type="http://schemas.openxmlformats.org/officeDocument/2006/relationships/hyperlink" Target="https://youtu.be/qpJ9Ht8iR4Q" TargetMode="External"/><Relationship Id="rId10" Type="http://schemas.openxmlformats.org/officeDocument/2006/relationships/image" Target="../media/image24.png"/><Relationship Id="rId4" Type="http://schemas.openxmlformats.org/officeDocument/2006/relationships/hyperlink" Target="https://trade.capitalsvision.com/gcp/?locale=en#m=Trading/tbid=0&amp;objid=Y0uTi3+Q2fNx&amp;intbid=0&amp;/" TargetMode="External"/><Relationship Id="rId9" Type="http://schemas.openxmlformats.org/officeDocument/2006/relationships/hyperlink" Target="https://pages.cs.wisc.edu/~sastry/hs323/calculu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8BBFB-4314-436C-A688-96F483D693AB}"/>
              </a:ext>
            </a:extLst>
          </p:cNvPr>
          <p:cNvSpPr>
            <a:spLocks noGrp="1"/>
          </p:cNvSpPr>
          <p:nvPr>
            <p:ph type="ctrTitle"/>
          </p:nvPr>
        </p:nvSpPr>
        <p:spPr>
          <a:xfrm>
            <a:off x="1782921" y="2496289"/>
            <a:ext cx="8626158" cy="1865421"/>
          </a:xfrm>
        </p:spPr>
        <p:txBody>
          <a:bodyPr anchor="ctr" anchorCtr="0"/>
          <a:lstStyle/>
          <a:p>
            <a:r>
              <a:rPr lang="ro-RO" sz="4000" dirty="0"/>
              <a:t>Rolul opționalului de matematică în formarea competențelor elevilor de liceu</a:t>
            </a:r>
            <a:endParaRPr lang="en-US" sz="4000" dirty="0"/>
          </a:p>
        </p:txBody>
      </p:sp>
      <p:sp>
        <p:nvSpPr>
          <p:cNvPr id="3" name="Subtitle 2">
            <a:extLst>
              <a:ext uri="{FF2B5EF4-FFF2-40B4-BE49-F238E27FC236}">
                <a16:creationId xmlns:a16="http://schemas.microsoft.com/office/drawing/2014/main" id="{6AA173D3-8B7E-4F91-B862-AC30CB0D2705}"/>
              </a:ext>
            </a:extLst>
          </p:cNvPr>
          <p:cNvSpPr>
            <a:spLocks noGrp="1"/>
          </p:cNvSpPr>
          <p:nvPr>
            <p:ph type="subTitle" idx="1"/>
          </p:nvPr>
        </p:nvSpPr>
        <p:spPr>
          <a:xfrm>
            <a:off x="6303398" y="5781222"/>
            <a:ext cx="5541482" cy="623294"/>
          </a:xfrm>
        </p:spPr>
        <p:txBody>
          <a:bodyPr>
            <a:normAutofit/>
          </a:bodyPr>
          <a:lstStyle/>
          <a:p>
            <a:r>
              <a:rPr lang="ro-RO" sz="3600" dirty="0"/>
              <a:t>Prof. Cătălina DRĂGAN</a:t>
            </a:r>
            <a:endParaRPr lang="en-US" sz="3600" dirty="0"/>
          </a:p>
        </p:txBody>
      </p:sp>
      <p:pic>
        <p:nvPicPr>
          <p:cNvPr id="9" name="Graphic 8" descr="Book icon">
            <a:extLst>
              <a:ext uri="{FF2B5EF4-FFF2-40B4-BE49-F238E27FC236}">
                <a16:creationId xmlns:a16="http://schemas.microsoft.com/office/drawing/2014/main" id="{E26792AF-5D39-4A12-8EDD-CC09A60BDA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3807" y="2961000"/>
            <a:ext cx="936000" cy="936000"/>
          </a:xfrm>
          <a:prstGeom prst="rect">
            <a:avLst/>
          </a:prstGeom>
        </p:spPr>
      </p:pic>
      <p:pic>
        <p:nvPicPr>
          <p:cNvPr id="5" name="Imagine 4">
            <a:extLst>
              <a:ext uri="{FF2B5EF4-FFF2-40B4-BE49-F238E27FC236}">
                <a16:creationId xmlns:a16="http://schemas.microsoft.com/office/drawing/2014/main" id="{6E124ADA-105B-3D9F-B4CD-F4D01446D87E}"/>
              </a:ext>
            </a:extLst>
          </p:cNvPr>
          <p:cNvPicPr>
            <a:picLocks noChangeAspect="1"/>
          </p:cNvPicPr>
          <p:nvPr/>
        </p:nvPicPr>
        <p:blipFill>
          <a:blip r:embed="rId4"/>
          <a:stretch>
            <a:fillRect/>
          </a:stretch>
        </p:blipFill>
        <p:spPr>
          <a:xfrm>
            <a:off x="327349" y="319856"/>
            <a:ext cx="3219615" cy="1111307"/>
          </a:xfrm>
          <a:prstGeom prst="rect">
            <a:avLst/>
          </a:prstGeom>
        </p:spPr>
      </p:pic>
    </p:spTree>
    <p:extLst>
      <p:ext uri="{BB962C8B-B14F-4D97-AF65-F5344CB8AC3E}">
        <p14:creationId xmlns:p14="http://schemas.microsoft.com/office/powerpoint/2010/main" val="1906530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a:off x="2432921" y="753227"/>
            <a:ext cx="9613859" cy="1080940"/>
          </a:xfrm>
        </p:spPr>
        <p:txBody>
          <a:bodyPr anchor="ctr">
            <a:normAutofit/>
          </a:bodyPr>
          <a:lstStyle/>
          <a:p>
            <a:r>
              <a:rPr lang="ro-RO" dirty="0"/>
              <a:t>REVENIND LA   </a:t>
            </a:r>
            <a:r>
              <a:rPr lang="ro-RO" i="1" dirty="0"/>
              <a:t>de ce </a:t>
            </a:r>
            <a:r>
              <a:rPr lang="ro-RO" dirty="0"/>
              <a:t>?</a:t>
            </a:r>
            <a:endParaRPr lang="en-US" dirty="0"/>
          </a:p>
        </p:txBody>
      </p:sp>
      <p:pic>
        <p:nvPicPr>
          <p:cNvPr id="7" name="Grafic 6" descr="Newton's Cradle outline">
            <a:extLst>
              <a:ext uri="{FF2B5EF4-FFF2-40B4-BE49-F238E27FC236}">
                <a16:creationId xmlns:a16="http://schemas.microsoft.com/office/drawing/2014/main" id="{BF9848ED-EFEE-7C5B-E4F6-9F4C773650C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52540" y="955643"/>
            <a:ext cx="914400" cy="914400"/>
          </a:xfrm>
          <a:prstGeom prst="rect">
            <a:avLst/>
          </a:prstGeom>
        </p:spPr>
      </p:pic>
      <p:sp>
        <p:nvSpPr>
          <p:cNvPr id="6" name="CasetăText 5">
            <a:extLst>
              <a:ext uri="{FF2B5EF4-FFF2-40B4-BE49-F238E27FC236}">
                <a16:creationId xmlns:a16="http://schemas.microsoft.com/office/drawing/2014/main" id="{B023853F-3603-435E-95BA-EE7AC04D60C2}"/>
              </a:ext>
            </a:extLst>
          </p:cNvPr>
          <p:cNvSpPr txBox="1"/>
          <p:nvPr/>
        </p:nvSpPr>
        <p:spPr>
          <a:xfrm>
            <a:off x="656401" y="2248081"/>
            <a:ext cx="10656641" cy="3970318"/>
          </a:xfrm>
          <a:prstGeom prst="rect">
            <a:avLst/>
          </a:prstGeom>
          <a:noFill/>
        </p:spPr>
        <p:txBody>
          <a:bodyPr wrap="square" rtlCol="0">
            <a:spAutoFit/>
          </a:bodyPr>
          <a:lstStyle/>
          <a:p>
            <a:pPr algn="just"/>
            <a:r>
              <a:rPr lang="ro-RO" sz="2400" dirty="0"/>
              <a:t>	</a:t>
            </a:r>
            <a:r>
              <a:rPr lang="ro-RO" sz="2800" dirty="0"/>
              <a:t>Plecând de la înțelegerea procesului de gândire al celor care au descoperit teorii notabile în matematică, elevii pot ajunge să aplice aceste principii și în alte domenii, cum ar fi programarea sau utilizarea teoriilor matematice în domeniile lor de studiu. Astfel, învățând cum să rezolve probleme matematice complexe, ei își dezvoltă abilități critice de gândire și rezolvare de probleme, care pot fi transferate și aplicate în contexte practice, inclusiv în programare sau în alte domenii în care matematica are o importanță </a:t>
            </a:r>
            <a:r>
              <a:rPr lang="ro-RO" sz="2800" dirty="0">
                <a:hlinkClick r:id="rId4"/>
              </a:rPr>
              <a:t>semnificativă.</a:t>
            </a:r>
            <a:endParaRPr lang="en-US" sz="2400" dirty="0"/>
          </a:p>
        </p:txBody>
      </p:sp>
    </p:spTree>
    <p:extLst>
      <p:ext uri="{BB962C8B-B14F-4D97-AF65-F5344CB8AC3E}">
        <p14:creationId xmlns:p14="http://schemas.microsoft.com/office/powerpoint/2010/main" val="33540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a:off x="2432921" y="753227"/>
            <a:ext cx="9613859" cy="1080940"/>
          </a:xfrm>
        </p:spPr>
        <p:txBody>
          <a:bodyPr anchor="ctr">
            <a:normAutofit/>
          </a:bodyPr>
          <a:lstStyle/>
          <a:p>
            <a:r>
              <a:rPr lang="ro-RO" dirty="0"/>
              <a:t>BIBLIOGRAFIE</a:t>
            </a:r>
            <a:endParaRPr lang="en-US" dirty="0"/>
          </a:p>
        </p:txBody>
      </p:sp>
      <p:pic>
        <p:nvPicPr>
          <p:cNvPr id="7" name="Grafic 6" descr="Newton's Cradle outline">
            <a:extLst>
              <a:ext uri="{FF2B5EF4-FFF2-40B4-BE49-F238E27FC236}">
                <a16:creationId xmlns:a16="http://schemas.microsoft.com/office/drawing/2014/main" id="{BF9848ED-EFEE-7C5B-E4F6-9F4C773650C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52540" y="955643"/>
            <a:ext cx="914400" cy="914400"/>
          </a:xfrm>
          <a:prstGeom prst="rect">
            <a:avLst/>
          </a:prstGeom>
        </p:spPr>
      </p:pic>
      <p:sp>
        <p:nvSpPr>
          <p:cNvPr id="6" name="CasetăText 5">
            <a:extLst>
              <a:ext uri="{FF2B5EF4-FFF2-40B4-BE49-F238E27FC236}">
                <a16:creationId xmlns:a16="http://schemas.microsoft.com/office/drawing/2014/main" id="{B023853F-3603-435E-95BA-EE7AC04D60C2}"/>
              </a:ext>
            </a:extLst>
          </p:cNvPr>
          <p:cNvSpPr txBox="1"/>
          <p:nvPr/>
        </p:nvSpPr>
        <p:spPr>
          <a:xfrm>
            <a:off x="528810" y="2875402"/>
            <a:ext cx="11303306" cy="2308324"/>
          </a:xfrm>
          <a:prstGeom prst="rect">
            <a:avLst/>
          </a:prstGeom>
          <a:noFill/>
        </p:spPr>
        <p:txBody>
          <a:bodyPr wrap="square" rtlCol="0">
            <a:spAutoFit/>
          </a:bodyPr>
          <a:lstStyle/>
          <a:p>
            <a:pPr algn="just"/>
            <a:r>
              <a:rPr lang="ro-RO" sz="2400" dirty="0"/>
              <a:t>1.	Câmpan, F.T. </a:t>
            </a:r>
            <a:r>
              <a:rPr lang="en-US" sz="2400" dirty="0"/>
              <a:t>, </a:t>
            </a:r>
            <a:r>
              <a:rPr lang="ro-RO" sz="2400" dirty="0"/>
              <a:t>Povestea  numărului</a:t>
            </a:r>
            <a:r>
              <a:rPr lang="en-US" sz="2400" dirty="0"/>
              <a:t>,</a:t>
            </a:r>
            <a:r>
              <a:rPr lang="ro-RO" sz="2400" dirty="0"/>
              <a:t> Editura Albatros, București, 1977</a:t>
            </a:r>
            <a:r>
              <a:rPr lang="en-US" sz="2400" dirty="0"/>
              <a:t>;</a:t>
            </a:r>
            <a:endParaRPr lang="ro-RO" sz="2400" dirty="0"/>
          </a:p>
          <a:p>
            <a:pPr algn="just"/>
            <a:r>
              <a:rPr lang="ro-RO" sz="2400" dirty="0"/>
              <a:t>2.	</a:t>
            </a:r>
            <a:r>
              <a:rPr lang="ro-RO" sz="2400" dirty="0" err="1"/>
              <a:t>Cohal</a:t>
            </a:r>
            <a:r>
              <a:rPr lang="ro-RO" sz="2400" dirty="0"/>
              <a:t>, T., Vă  place matematica ?, Ed. Moldova, Iași 1991</a:t>
            </a:r>
            <a:r>
              <a:rPr lang="en-US" sz="2400" dirty="0"/>
              <a:t>;</a:t>
            </a:r>
            <a:endParaRPr lang="ro-RO" sz="2400" dirty="0"/>
          </a:p>
          <a:p>
            <a:pPr algn="just"/>
            <a:r>
              <a:rPr lang="ro-RO" sz="2400" dirty="0"/>
              <a:t>3.	</a:t>
            </a:r>
            <a:r>
              <a:rPr lang="ro-RO" sz="2400" dirty="0" err="1"/>
              <a:t>Gleizer</a:t>
            </a:r>
            <a:r>
              <a:rPr lang="ro-RO" sz="2400" dirty="0"/>
              <a:t> G.I.</a:t>
            </a:r>
            <a:r>
              <a:rPr lang="en-US" sz="2400" dirty="0"/>
              <a:t>. </a:t>
            </a:r>
            <a:r>
              <a:rPr lang="ro-RO" sz="2400" dirty="0"/>
              <a:t> Istorismul în predarea matematicii</a:t>
            </a:r>
            <a:r>
              <a:rPr lang="en-US" sz="2400" dirty="0"/>
              <a:t>,</a:t>
            </a:r>
            <a:r>
              <a:rPr lang="ro-RO" sz="2400" dirty="0"/>
              <a:t> Partea II. Algebra. </a:t>
            </a:r>
            <a:r>
              <a:rPr lang="en-US" sz="2400" dirty="0"/>
              <a:t>	</a:t>
            </a:r>
            <a:r>
              <a:rPr lang="ro-RO" sz="2400" dirty="0"/>
              <a:t>Cartea moldovenească, Chișinău,1963</a:t>
            </a:r>
            <a:r>
              <a:rPr lang="en-US" sz="2400" dirty="0"/>
              <a:t>;</a:t>
            </a:r>
            <a:endParaRPr lang="ro-RO" sz="2400" dirty="0"/>
          </a:p>
          <a:p>
            <a:pPr marL="457200" indent="-457200" algn="just">
              <a:buAutoNum type="arabicPeriod" startAt="4"/>
            </a:pPr>
            <a:r>
              <a:rPr lang="ro-RO" sz="2400" dirty="0" err="1"/>
              <a:t>Martinov</a:t>
            </a:r>
            <a:r>
              <a:rPr lang="ro-RO" sz="2400" dirty="0"/>
              <a:t>, A.</a:t>
            </a:r>
            <a:r>
              <a:rPr lang="en-US" sz="2400" dirty="0"/>
              <a:t>, </a:t>
            </a:r>
            <a:r>
              <a:rPr lang="ro-RO" sz="2400" dirty="0"/>
              <a:t> Frumusețe matematică</a:t>
            </a:r>
            <a:r>
              <a:rPr lang="en-US" sz="2400" dirty="0"/>
              <a:t>,</a:t>
            </a:r>
            <a:r>
              <a:rPr lang="ro-RO" sz="2400" dirty="0"/>
              <a:t> Editura, SIGMA, București, 2011.</a:t>
            </a:r>
          </a:p>
          <a:p>
            <a:pPr marL="457200" indent="-457200" algn="just">
              <a:buAutoNum type="arabicPeriod" startAt="4"/>
            </a:pPr>
            <a:r>
              <a:rPr lang="ro-RO" sz="2400" dirty="0" err="1"/>
              <a:t>Sinek</a:t>
            </a:r>
            <a:r>
              <a:rPr lang="ro-RO" sz="2400" dirty="0"/>
              <a:t>, S. Începe cu de ce, Editura Publica, București, 2018.</a:t>
            </a:r>
          </a:p>
        </p:txBody>
      </p:sp>
    </p:spTree>
    <p:extLst>
      <p:ext uri="{BB962C8B-B14F-4D97-AF65-F5344CB8AC3E}">
        <p14:creationId xmlns:p14="http://schemas.microsoft.com/office/powerpoint/2010/main" val="2162206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D75DED2-26D4-36DA-7459-9C8B15734E9A}"/>
              </a:ext>
            </a:extLst>
          </p:cNvPr>
          <p:cNvSpPr>
            <a:spLocks noGrp="1"/>
          </p:cNvSpPr>
          <p:nvPr>
            <p:ph type="ctrTitle"/>
          </p:nvPr>
        </p:nvSpPr>
        <p:spPr>
          <a:xfrm>
            <a:off x="1848768" y="2887685"/>
            <a:ext cx="8494463" cy="893870"/>
          </a:xfrm>
        </p:spPr>
        <p:txBody>
          <a:bodyPr/>
          <a:lstStyle/>
          <a:p>
            <a:pPr>
              <a:lnSpc>
                <a:spcPct val="100000"/>
              </a:lnSpc>
            </a:pPr>
            <a:r>
              <a:rPr lang="ro-RO" sz="4400" dirty="0"/>
              <a:t>Mulțumesc!</a:t>
            </a:r>
            <a:endParaRPr lang="en-US" sz="4400" dirty="0"/>
          </a:p>
        </p:txBody>
      </p:sp>
      <p:sp>
        <p:nvSpPr>
          <p:cNvPr id="3" name="Subtitlu 2">
            <a:extLst>
              <a:ext uri="{FF2B5EF4-FFF2-40B4-BE49-F238E27FC236}">
                <a16:creationId xmlns:a16="http://schemas.microsoft.com/office/drawing/2014/main" id="{21DA9B8B-0613-A51A-C102-35D1D87AB4F0}"/>
              </a:ext>
            </a:extLst>
          </p:cNvPr>
          <p:cNvSpPr>
            <a:spLocks noGrp="1"/>
          </p:cNvSpPr>
          <p:nvPr>
            <p:ph type="subTitle" idx="1"/>
          </p:nvPr>
        </p:nvSpPr>
        <p:spPr>
          <a:xfrm>
            <a:off x="1827786" y="4476342"/>
            <a:ext cx="8493957" cy="696660"/>
          </a:xfrm>
        </p:spPr>
        <p:txBody>
          <a:bodyPr>
            <a:normAutofit/>
          </a:bodyPr>
          <a:lstStyle/>
          <a:p>
            <a:r>
              <a:rPr lang="ro-RO" sz="4000" dirty="0"/>
              <a:t>Prof. Cătălina DRĂGAN</a:t>
            </a:r>
            <a:endParaRPr lang="en-US" sz="4000" dirty="0"/>
          </a:p>
        </p:txBody>
      </p:sp>
      <p:pic>
        <p:nvPicPr>
          <p:cNvPr id="4" name="Imagine 3">
            <a:extLst>
              <a:ext uri="{FF2B5EF4-FFF2-40B4-BE49-F238E27FC236}">
                <a16:creationId xmlns:a16="http://schemas.microsoft.com/office/drawing/2014/main" id="{43DCC7B8-0366-951C-46E9-70EDF43F58FA}"/>
              </a:ext>
            </a:extLst>
          </p:cNvPr>
          <p:cNvPicPr>
            <a:picLocks noChangeAspect="1"/>
          </p:cNvPicPr>
          <p:nvPr/>
        </p:nvPicPr>
        <p:blipFill>
          <a:blip r:embed="rId2"/>
          <a:stretch>
            <a:fillRect/>
          </a:stretch>
        </p:blipFill>
        <p:spPr>
          <a:xfrm>
            <a:off x="10023676" y="5790230"/>
            <a:ext cx="1798476" cy="944962"/>
          </a:xfrm>
          <a:prstGeom prst="rect">
            <a:avLst/>
          </a:prstGeom>
        </p:spPr>
      </p:pic>
      <p:pic>
        <p:nvPicPr>
          <p:cNvPr id="5" name="Imagine 4">
            <a:extLst>
              <a:ext uri="{FF2B5EF4-FFF2-40B4-BE49-F238E27FC236}">
                <a16:creationId xmlns:a16="http://schemas.microsoft.com/office/drawing/2014/main" id="{A61835D3-78F0-9F95-238D-044332229240}"/>
              </a:ext>
            </a:extLst>
          </p:cNvPr>
          <p:cNvPicPr>
            <a:picLocks noChangeAspect="1"/>
          </p:cNvPicPr>
          <p:nvPr/>
        </p:nvPicPr>
        <p:blipFill>
          <a:blip r:embed="rId3"/>
          <a:stretch>
            <a:fillRect/>
          </a:stretch>
        </p:blipFill>
        <p:spPr>
          <a:xfrm>
            <a:off x="10023676" y="4700521"/>
            <a:ext cx="1798476" cy="944962"/>
          </a:xfrm>
          <a:prstGeom prst="rect">
            <a:avLst/>
          </a:prstGeom>
        </p:spPr>
      </p:pic>
      <p:pic>
        <p:nvPicPr>
          <p:cNvPr id="6" name="Imagine 5">
            <a:extLst>
              <a:ext uri="{FF2B5EF4-FFF2-40B4-BE49-F238E27FC236}">
                <a16:creationId xmlns:a16="http://schemas.microsoft.com/office/drawing/2014/main" id="{57309C75-2C5C-23FD-56D3-3695F0371D7C}"/>
              </a:ext>
            </a:extLst>
          </p:cNvPr>
          <p:cNvPicPr>
            <a:picLocks noChangeAspect="1"/>
          </p:cNvPicPr>
          <p:nvPr/>
        </p:nvPicPr>
        <p:blipFill>
          <a:blip r:embed="rId4"/>
          <a:stretch>
            <a:fillRect/>
          </a:stretch>
        </p:blipFill>
        <p:spPr>
          <a:xfrm>
            <a:off x="218303" y="5442351"/>
            <a:ext cx="3218967" cy="1109568"/>
          </a:xfrm>
          <a:prstGeom prst="rect">
            <a:avLst/>
          </a:prstGeom>
        </p:spPr>
      </p:pic>
      <p:sp>
        <p:nvSpPr>
          <p:cNvPr id="9" name="Subtitlu 2">
            <a:extLst>
              <a:ext uri="{FF2B5EF4-FFF2-40B4-BE49-F238E27FC236}">
                <a16:creationId xmlns:a16="http://schemas.microsoft.com/office/drawing/2014/main" id="{D034881A-FB01-1DEB-DD22-3C3800AD5145}"/>
              </a:ext>
            </a:extLst>
          </p:cNvPr>
          <p:cNvSpPr txBox="1">
            <a:spLocks/>
          </p:cNvSpPr>
          <p:nvPr/>
        </p:nvSpPr>
        <p:spPr>
          <a:xfrm>
            <a:off x="790353" y="723214"/>
            <a:ext cx="10767237" cy="158038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a:t>“</a:t>
            </a:r>
            <a:r>
              <a:rPr lang="ro-RO" sz="4000" dirty="0"/>
              <a:t>Acela care are un DE CE, va suporta orice CUM</a:t>
            </a:r>
            <a:r>
              <a:rPr lang="en-US" sz="4000" dirty="0"/>
              <a:t>”</a:t>
            </a:r>
            <a:r>
              <a:rPr lang="ro-RO" sz="4000" dirty="0"/>
              <a:t> </a:t>
            </a:r>
          </a:p>
          <a:p>
            <a:pPr algn="r"/>
            <a:r>
              <a:rPr lang="en-US" sz="4000" dirty="0" err="1"/>
              <a:t>Nietzche</a:t>
            </a:r>
            <a:endParaRPr lang="en-US" sz="4000" dirty="0"/>
          </a:p>
        </p:txBody>
      </p:sp>
    </p:spTree>
    <p:extLst>
      <p:ext uri="{BB962C8B-B14F-4D97-AF65-F5344CB8AC3E}">
        <p14:creationId xmlns:p14="http://schemas.microsoft.com/office/powerpoint/2010/main" val="1250240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7E30B-392D-4691-8125-129E25AAA524}"/>
              </a:ext>
            </a:extLst>
          </p:cNvPr>
          <p:cNvSpPr>
            <a:spLocks noGrp="1"/>
          </p:cNvSpPr>
          <p:nvPr>
            <p:ph type="title"/>
          </p:nvPr>
        </p:nvSpPr>
        <p:spPr/>
        <p:txBody>
          <a:bodyPr/>
          <a:lstStyle/>
          <a:p>
            <a:r>
              <a:rPr lang="ro-RO" dirty="0"/>
              <a:t>DE CE?</a:t>
            </a:r>
            <a:endParaRPr lang="en-US" dirty="0"/>
          </a:p>
        </p:txBody>
      </p:sp>
      <p:pic>
        <p:nvPicPr>
          <p:cNvPr id="5" name="Graphic 4" descr="Purpose icon">
            <a:extLst>
              <a:ext uri="{FF2B5EF4-FFF2-40B4-BE49-F238E27FC236}">
                <a16:creationId xmlns:a16="http://schemas.microsoft.com/office/drawing/2014/main" id="{28F7ACE2-5D39-488F-AF39-9DEDFF0FF2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03486" y="2947289"/>
            <a:ext cx="936000" cy="936000"/>
          </a:xfrm>
          <a:prstGeom prst="rect">
            <a:avLst/>
          </a:prstGeom>
        </p:spPr>
      </p:pic>
      <p:sp>
        <p:nvSpPr>
          <p:cNvPr id="3" name="Text Placeholder 2">
            <a:extLst>
              <a:ext uri="{FF2B5EF4-FFF2-40B4-BE49-F238E27FC236}">
                <a16:creationId xmlns:a16="http://schemas.microsoft.com/office/drawing/2014/main" id="{E7C2A41D-6B6E-4DD0-A7BD-E8CA001266EE}"/>
              </a:ext>
            </a:extLst>
          </p:cNvPr>
          <p:cNvSpPr>
            <a:spLocks noGrp="1"/>
          </p:cNvSpPr>
          <p:nvPr>
            <p:ph type="body" idx="1"/>
          </p:nvPr>
        </p:nvSpPr>
        <p:spPr/>
        <p:txBody>
          <a:bodyPr>
            <a:normAutofit/>
          </a:bodyPr>
          <a:lstStyle/>
          <a:p>
            <a:r>
              <a:rPr lang="en-US" sz="4400" dirty="0"/>
              <a:t>ISTORIA MATEMATICII</a:t>
            </a:r>
            <a:endParaRPr lang="ro-RO" sz="4400" dirty="0"/>
          </a:p>
          <a:p>
            <a:r>
              <a:rPr lang="ro-RO" sz="4400" dirty="0"/>
              <a:t>Clasa a XII-a</a:t>
            </a:r>
            <a:endParaRPr lang="en-US" sz="4400" dirty="0"/>
          </a:p>
          <a:p>
            <a:endParaRPr lang="en-US" sz="2400" dirty="0"/>
          </a:p>
        </p:txBody>
      </p:sp>
      <p:pic>
        <p:nvPicPr>
          <p:cNvPr id="6" name="Imagine 5" descr="O imagine care conține desen animat, schiță, desen, artă&#10;&#10;Descriere generată automat">
            <a:extLst>
              <a:ext uri="{FF2B5EF4-FFF2-40B4-BE49-F238E27FC236}">
                <a16:creationId xmlns:a16="http://schemas.microsoft.com/office/drawing/2014/main" id="{12204DE9-9D09-EE99-D19B-F6416C347124}"/>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220510" y="148327"/>
            <a:ext cx="3436318" cy="2108170"/>
          </a:xfrm>
          <a:prstGeom prst="rect">
            <a:avLst/>
          </a:prstGeom>
        </p:spPr>
      </p:pic>
      <p:sp>
        <p:nvSpPr>
          <p:cNvPr id="7" name="CasetăText 6">
            <a:extLst>
              <a:ext uri="{FF2B5EF4-FFF2-40B4-BE49-F238E27FC236}">
                <a16:creationId xmlns:a16="http://schemas.microsoft.com/office/drawing/2014/main" id="{0070D006-F4E8-210E-1437-4D4B458044FA}"/>
              </a:ext>
            </a:extLst>
          </p:cNvPr>
          <p:cNvSpPr txBox="1"/>
          <p:nvPr/>
        </p:nvSpPr>
        <p:spPr>
          <a:xfrm>
            <a:off x="220510" y="2256497"/>
            <a:ext cx="3436318" cy="369332"/>
          </a:xfrm>
          <a:prstGeom prst="rect">
            <a:avLst/>
          </a:prstGeom>
          <a:noFill/>
        </p:spPr>
        <p:txBody>
          <a:bodyPr wrap="square" rtlCol="0">
            <a:spAutoFit/>
          </a:bodyPr>
          <a:lstStyle/>
          <a:p>
            <a:pPr algn="ctr"/>
            <a:r>
              <a:rPr lang="en-US" sz="900" dirty="0" err="1">
                <a:hlinkClick r:id="rId6" tooltip="https://altmarius.ning.com/profiles/blogs/carti-de-neocolit-elementele-lui-euclid"/>
              </a:rPr>
              <a:t>Această</a:t>
            </a:r>
            <a:r>
              <a:rPr lang="en-US" sz="900" dirty="0">
                <a:hlinkClick r:id="rId6" tooltip="https://altmarius.ning.com/profiles/blogs/carti-de-neocolit-elementele-lui-euclid"/>
              </a:rPr>
              <a:t> </a:t>
            </a:r>
            <a:r>
              <a:rPr lang="en-US" sz="900" dirty="0" err="1">
                <a:hlinkClick r:id="rId6" tooltip="https://altmarius.ning.com/profiles/blogs/carti-de-neocolit-elementele-lui-euclid"/>
              </a:rPr>
              <a:t>fotografie</a:t>
            </a:r>
            <a:r>
              <a:rPr lang="en-US" sz="900" dirty="0"/>
              <a:t> de Autor </a:t>
            </a:r>
            <a:r>
              <a:rPr lang="en-US" sz="900" dirty="0" err="1"/>
              <a:t>necunoscut</a:t>
            </a:r>
            <a:r>
              <a:rPr lang="en-US" sz="900" dirty="0"/>
              <a:t> </a:t>
            </a:r>
            <a:r>
              <a:rPr lang="en-US" sz="900" dirty="0" err="1"/>
              <a:t>este</a:t>
            </a:r>
            <a:r>
              <a:rPr lang="en-US" sz="900" dirty="0"/>
              <a:t> </a:t>
            </a:r>
            <a:r>
              <a:rPr lang="en-US" sz="900" dirty="0" err="1"/>
              <a:t>licențiată</a:t>
            </a:r>
            <a:r>
              <a:rPr lang="en-US" sz="900" dirty="0"/>
              <a:t> </a:t>
            </a:r>
            <a:r>
              <a:rPr lang="en-US" sz="900" dirty="0" err="1"/>
              <a:t>în</a:t>
            </a:r>
            <a:r>
              <a:rPr lang="en-US" sz="900" dirty="0"/>
              <a:t> </a:t>
            </a:r>
            <a:r>
              <a:rPr lang="en-US" sz="900" dirty="0" err="1"/>
              <a:t>condițiile</a:t>
            </a:r>
            <a:r>
              <a:rPr lang="en-US" sz="900" dirty="0"/>
              <a:t> </a:t>
            </a:r>
            <a:r>
              <a:rPr lang="en-US" sz="900" dirty="0">
                <a:hlinkClick r:id="rId7" tooltip="https://creativecommons.org/licenses/by-nc-nd/3.0/"/>
              </a:rPr>
              <a:t>CC BY-NC-ND</a:t>
            </a:r>
            <a:endParaRPr lang="en-US" sz="900" dirty="0"/>
          </a:p>
        </p:txBody>
      </p:sp>
    </p:spTree>
    <p:extLst>
      <p:ext uri="{BB962C8B-B14F-4D97-AF65-F5344CB8AC3E}">
        <p14:creationId xmlns:p14="http://schemas.microsoft.com/office/powerpoint/2010/main" val="2745843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D0989-E3E5-41DB-A78D-61E199491D89}"/>
              </a:ext>
            </a:extLst>
          </p:cNvPr>
          <p:cNvSpPr>
            <a:spLocks noGrp="1"/>
          </p:cNvSpPr>
          <p:nvPr>
            <p:ph type="title"/>
          </p:nvPr>
        </p:nvSpPr>
        <p:spPr/>
        <p:txBody>
          <a:bodyPr/>
          <a:lstStyle/>
          <a:p>
            <a:r>
              <a:rPr lang="ro-RO" dirty="0"/>
              <a:t>DE CE?</a:t>
            </a:r>
            <a:endParaRPr lang="en-US" dirty="0"/>
          </a:p>
        </p:txBody>
      </p:sp>
      <p:pic>
        <p:nvPicPr>
          <p:cNvPr id="6" name="Graphic 5" descr="Learning icon">
            <a:extLst>
              <a:ext uri="{FF2B5EF4-FFF2-40B4-BE49-F238E27FC236}">
                <a16:creationId xmlns:a16="http://schemas.microsoft.com/office/drawing/2014/main" id="{FE130EDC-6F0A-417B-A698-CF2C65F0A3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946" y="613889"/>
            <a:ext cx="1440000" cy="1440000"/>
          </a:xfrm>
          <a:prstGeom prst="rect">
            <a:avLst/>
          </a:prstGeom>
        </p:spPr>
      </p:pic>
      <p:sp>
        <p:nvSpPr>
          <p:cNvPr id="3" name="Content Placeholder 2">
            <a:extLst>
              <a:ext uri="{FF2B5EF4-FFF2-40B4-BE49-F238E27FC236}">
                <a16:creationId xmlns:a16="http://schemas.microsoft.com/office/drawing/2014/main" id="{5DB23205-1719-4B43-A690-268E347D390E}"/>
              </a:ext>
            </a:extLst>
          </p:cNvPr>
          <p:cNvSpPr>
            <a:spLocks noGrp="1"/>
          </p:cNvSpPr>
          <p:nvPr>
            <p:ph sz="half" idx="1"/>
          </p:nvPr>
        </p:nvSpPr>
        <p:spPr>
          <a:xfrm>
            <a:off x="319489" y="2336874"/>
            <a:ext cx="6521149" cy="1080938"/>
          </a:xfrm>
        </p:spPr>
        <p:txBody>
          <a:bodyPr/>
          <a:lstStyle/>
          <a:p>
            <a:pPr>
              <a:buFont typeface="Wingdings" panose="05000000000000000000" pitchFamily="2" charset="2"/>
              <a:buChar char="q"/>
            </a:pPr>
            <a:r>
              <a:rPr lang="en-US" b="1" dirty="0"/>
              <a:t>  un </a:t>
            </a:r>
            <a:r>
              <a:rPr lang="en-US" b="1" dirty="0" err="1"/>
              <a:t>demers</a:t>
            </a:r>
            <a:r>
              <a:rPr lang="en-US" b="1" dirty="0"/>
              <a:t> </a:t>
            </a:r>
            <a:r>
              <a:rPr lang="en-US" b="1" dirty="0" err="1"/>
              <a:t>esențial</a:t>
            </a:r>
            <a:r>
              <a:rPr lang="en-US" b="1" dirty="0"/>
              <a:t> </a:t>
            </a:r>
            <a:r>
              <a:rPr lang="en-US" b="1" dirty="0" err="1"/>
              <a:t>pentru</a:t>
            </a:r>
            <a:r>
              <a:rPr lang="en-US" b="1" dirty="0"/>
              <a:t> </a:t>
            </a:r>
            <a:r>
              <a:rPr lang="en-US" b="1" dirty="0" err="1"/>
              <a:t>înțelegerea</a:t>
            </a:r>
            <a:r>
              <a:rPr lang="en-US" b="1" dirty="0"/>
              <a:t>   </a:t>
            </a:r>
            <a:r>
              <a:rPr lang="en-US" b="1" dirty="0" err="1"/>
              <a:t>rădăcinilor</a:t>
            </a:r>
            <a:r>
              <a:rPr lang="en-US" b="1" dirty="0"/>
              <a:t> </a:t>
            </a:r>
            <a:r>
              <a:rPr lang="en-US" b="1" dirty="0" err="1"/>
              <a:t>și</a:t>
            </a:r>
            <a:r>
              <a:rPr lang="en-US" b="1" dirty="0"/>
              <a:t> </a:t>
            </a:r>
            <a:r>
              <a:rPr lang="en-US" b="1" dirty="0" err="1"/>
              <a:t>evoluției</a:t>
            </a:r>
            <a:r>
              <a:rPr lang="en-US" b="1" dirty="0"/>
              <a:t> </a:t>
            </a:r>
            <a:r>
              <a:rPr lang="en-US" b="1" dirty="0" err="1"/>
              <a:t>disciplinei</a:t>
            </a:r>
            <a:r>
              <a:rPr lang="en-US" b="1" dirty="0"/>
              <a:t>;</a:t>
            </a:r>
          </a:p>
          <a:p>
            <a:endParaRPr lang="en-US" dirty="0"/>
          </a:p>
        </p:txBody>
      </p:sp>
      <p:sp>
        <p:nvSpPr>
          <p:cNvPr id="4" name="Content Placeholder 3">
            <a:extLst>
              <a:ext uri="{FF2B5EF4-FFF2-40B4-BE49-F238E27FC236}">
                <a16:creationId xmlns:a16="http://schemas.microsoft.com/office/drawing/2014/main" id="{B6121FED-B50C-4A21-9460-5D32C70FEAA0}"/>
              </a:ext>
            </a:extLst>
          </p:cNvPr>
          <p:cNvSpPr>
            <a:spLocks noGrp="1"/>
          </p:cNvSpPr>
          <p:nvPr>
            <p:ph sz="half" idx="2"/>
          </p:nvPr>
        </p:nvSpPr>
        <p:spPr>
          <a:xfrm>
            <a:off x="8623138" y="2336873"/>
            <a:ext cx="3128367" cy="1563098"/>
          </a:xfrm>
        </p:spPr>
        <p:txBody>
          <a:bodyPr/>
          <a:lstStyle/>
          <a:p>
            <a:pPr marL="0" indent="0">
              <a:buNone/>
            </a:pPr>
            <a:r>
              <a:rPr lang="ro-RO" sz="3500" dirty="0"/>
              <a:t>DIN PERSPECTIVA MEA</a:t>
            </a:r>
            <a:endParaRPr lang="en-US" sz="3500" dirty="0"/>
          </a:p>
        </p:txBody>
      </p:sp>
      <p:sp>
        <p:nvSpPr>
          <p:cNvPr id="5" name="Content Placeholder 2">
            <a:extLst>
              <a:ext uri="{FF2B5EF4-FFF2-40B4-BE49-F238E27FC236}">
                <a16:creationId xmlns:a16="http://schemas.microsoft.com/office/drawing/2014/main" id="{2F4DA601-7057-41A6-E8B7-0B07BC9FFE14}"/>
              </a:ext>
            </a:extLst>
          </p:cNvPr>
          <p:cNvSpPr txBox="1">
            <a:spLocks/>
          </p:cNvSpPr>
          <p:nvPr/>
        </p:nvSpPr>
        <p:spPr>
          <a:xfrm>
            <a:off x="319488" y="3380051"/>
            <a:ext cx="6428553" cy="66313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buFont typeface="Wingdings" panose="05000000000000000000" pitchFamily="2" charset="2"/>
              <a:buChar char="q"/>
            </a:pPr>
            <a:r>
              <a:rPr lang="en-US" b="1" dirty="0"/>
              <a:t> </a:t>
            </a:r>
            <a:r>
              <a:rPr lang="ro-RO" sz="2600" b="1" dirty="0"/>
              <a:t>c</a:t>
            </a:r>
            <a:r>
              <a:rPr lang="it-IT" sz="2600" b="1" dirty="0"/>
              <a:t>ontribu</a:t>
            </a:r>
            <a:r>
              <a:rPr lang="ro-RO" sz="2600" b="1" dirty="0"/>
              <a:t>ț</a:t>
            </a:r>
            <a:r>
              <a:rPr lang="it-IT" sz="2600" b="1" dirty="0"/>
              <a:t>ie la dezvoltarea gândirii critice</a:t>
            </a:r>
            <a:r>
              <a:rPr lang="ro-RO" sz="2600" b="1" dirty="0"/>
              <a:t> a elevilor</a:t>
            </a:r>
            <a:r>
              <a:rPr lang="en-US" sz="2600" b="1" dirty="0"/>
              <a:t>;</a:t>
            </a:r>
            <a:r>
              <a:rPr lang="it-IT" sz="2600" b="1" dirty="0"/>
              <a:t> </a:t>
            </a:r>
            <a:endParaRPr lang="en-US" sz="2600" b="1" dirty="0"/>
          </a:p>
        </p:txBody>
      </p:sp>
      <p:sp>
        <p:nvSpPr>
          <p:cNvPr id="7" name="Content Placeholder 2">
            <a:extLst>
              <a:ext uri="{FF2B5EF4-FFF2-40B4-BE49-F238E27FC236}">
                <a16:creationId xmlns:a16="http://schemas.microsoft.com/office/drawing/2014/main" id="{BF847B0B-D4B7-C520-1290-09680F5FB204}"/>
              </a:ext>
            </a:extLst>
          </p:cNvPr>
          <p:cNvSpPr txBox="1">
            <a:spLocks/>
          </p:cNvSpPr>
          <p:nvPr/>
        </p:nvSpPr>
        <p:spPr>
          <a:xfrm>
            <a:off x="295686" y="5107598"/>
            <a:ext cx="6279615" cy="120839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buFont typeface="Wingdings" panose="05000000000000000000" pitchFamily="2" charset="2"/>
              <a:buChar char="q"/>
            </a:pPr>
            <a:r>
              <a:rPr lang="en-US" b="1" dirty="0"/>
              <a:t> </a:t>
            </a:r>
            <a:r>
              <a:rPr lang="ro-RO" sz="2600" b="1" dirty="0"/>
              <a:t>f</a:t>
            </a:r>
            <a:r>
              <a:rPr lang="it-IT" sz="2600" b="1" dirty="0"/>
              <a:t>acilit</a:t>
            </a:r>
            <a:r>
              <a:rPr lang="ro-RO" sz="2600" b="1" dirty="0" err="1"/>
              <a:t>area</a:t>
            </a:r>
            <a:r>
              <a:rPr lang="ro-RO" sz="2600" b="1" dirty="0"/>
              <a:t> </a:t>
            </a:r>
            <a:r>
              <a:rPr lang="it-IT" sz="2600" b="1" dirty="0"/>
              <a:t>conexiuni</a:t>
            </a:r>
            <a:r>
              <a:rPr lang="ro-RO" sz="2600" b="1" dirty="0"/>
              <a:t>i</a:t>
            </a:r>
            <a:r>
              <a:rPr lang="it-IT" sz="2600" b="1" dirty="0"/>
              <a:t> cu contextul socio-cultural și </a:t>
            </a:r>
            <a:r>
              <a:rPr lang="ro-RO" sz="2600" b="1" dirty="0"/>
              <a:t>promovarea înțelegerii profunde și integrate a disciplinei pe tot parcursul vieții.</a:t>
            </a:r>
            <a:endParaRPr lang="en-US" sz="2600" b="1" dirty="0"/>
          </a:p>
        </p:txBody>
      </p:sp>
      <p:sp>
        <p:nvSpPr>
          <p:cNvPr id="8" name="Content Placeholder 2">
            <a:extLst>
              <a:ext uri="{FF2B5EF4-FFF2-40B4-BE49-F238E27FC236}">
                <a16:creationId xmlns:a16="http://schemas.microsoft.com/office/drawing/2014/main" id="{ACB2C642-5FE4-7D18-A3ED-A835390B666E}"/>
              </a:ext>
            </a:extLst>
          </p:cNvPr>
          <p:cNvSpPr txBox="1">
            <a:spLocks/>
          </p:cNvSpPr>
          <p:nvPr/>
        </p:nvSpPr>
        <p:spPr>
          <a:xfrm>
            <a:off x="295687" y="4233235"/>
            <a:ext cx="6279615" cy="66313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buFont typeface="Wingdings" panose="05000000000000000000" pitchFamily="2" charset="2"/>
              <a:buChar char="q"/>
            </a:pPr>
            <a:r>
              <a:rPr lang="it-IT" b="1" dirty="0"/>
              <a:t> </a:t>
            </a:r>
            <a:r>
              <a:rPr lang="it-IT" sz="2600" b="1" dirty="0"/>
              <a:t>aprecierea valorilor culturale și istorice ale matematicii</a:t>
            </a:r>
            <a:r>
              <a:rPr lang="en-US" sz="2600" b="1" dirty="0"/>
              <a:t>;</a:t>
            </a:r>
          </a:p>
        </p:txBody>
      </p:sp>
      <p:pic>
        <p:nvPicPr>
          <p:cNvPr id="10" name="Imagine 9" descr="O imagine care conține text, desen animat, Desen animat, ilustrație&#10;&#10;Descriere generată automat">
            <a:extLst>
              <a:ext uri="{FF2B5EF4-FFF2-40B4-BE49-F238E27FC236}">
                <a16:creationId xmlns:a16="http://schemas.microsoft.com/office/drawing/2014/main" id="{E0F5D884-AA64-1A2D-1CF7-ACDA0AC7681D}"/>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8623138" y="4591466"/>
            <a:ext cx="3121281" cy="1563097"/>
          </a:xfrm>
          <a:prstGeom prst="rect">
            <a:avLst/>
          </a:prstGeom>
        </p:spPr>
      </p:pic>
      <p:sp>
        <p:nvSpPr>
          <p:cNvPr id="11" name="CasetăText 10">
            <a:extLst>
              <a:ext uri="{FF2B5EF4-FFF2-40B4-BE49-F238E27FC236}">
                <a16:creationId xmlns:a16="http://schemas.microsoft.com/office/drawing/2014/main" id="{0A446132-79DB-5977-3700-4F6CFF16CB94}"/>
              </a:ext>
            </a:extLst>
          </p:cNvPr>
          <p:cNvSpPr txBox="1"/>
          <p:nvPr/>
        </p:nvSpPr>
        <p:spPr>
          <a:xfrm>
            <a:off x="8767818" y="6154563"/>
            <a:ext cx="2831920" cy="369332"/>
          </a:xfrm>
          <a:prstGeom prst="rect">
            <a:avLst/>
          </a:prstGeom>
          <a:noFill/>
        </p:spPr>
        <p:txBody>
          <a:bodyPr wrap="square" rtlCol="0">
            <a:spAutoFit/>
          </a:bodyPr>
          <a:lstStyle/>
          <a:p>
            <a:r>
              <a:rPr lang="en-US" sz="900" dirty="0" err="1">
                <a:hlinkClick r:id="rId6" tooltip="http://frumoasaverde.blogspot.com/2017/03/un-mar-cazut-din-pom-inaintea-lui-newton.html"/>
              </a:rPr>
              <a:t>Această</a:t>
            </a:r>
            <a:r>
              <a:rPr lang="en-US" sz="900" dirty="0">
                <a:hlinkClick r:id="rId6" tooltip="http://frumoasaverde.blogspot.com/2017/03/un-mar-cazut-din-pom-inaintea-lui-newton.html"/>
              </a:rPr>
              <a:t> </a:t>
            </a:r>
            <a:r>
              <a:rPr lang="en-US" sz="900" dirty="0" err="1">
                <a:hlinkClick r:id="rId6" tooltip="http://frumoasaverde.blogspot.com/2017/03/un-mar-cazut-din-pom-inaintea-lui-newton.html"/>
              </a:rPr>
              <a:t>fotografie</a:t>
            </a:r>
            <a:r>
              <a:rPr lang="en-US" sz="900" dirty="0"/>
              <a:t> de Autor </a:t>
            </a:r>
            <a:r>
              <a:rPr lang="en-US" sz="900" dirty="0" err="1"/>
              <a:t>necunoscut</a:t>
            </a:r>
            <a:r>
              <a:rPr lang="en-US" sz="900" dirty="0"/>
              <a:t> </a:t>
            </a:r>
            <a:r>
              <a:rPr lang="en-US" sz="900" dirty="0" err="1"/>
              <a:t>este</a:t>
            </a:r>
            <a:r>
              <a:rPr lang="en-US" sz="900" dirty="0"/>
              <a:t> </a:t>
            </a:r>
            <a:r>
              <a:rPr lang="en-US" sz="900" dirty="0" err="1"/>
              <a:t>licențiată</a:t>
            </a:r>
            <a:r>
              <a:rPr lang="en-US" sz="900" dirty="0"/>
              <a:t> </a:t>
            </a:r>
            <a:r>
              <a:rPr lang="en-US" sz="900" dirty="0" err="1"/>
              <a:t>în</a:t>
            </a:r>
            <a:r>
              <a:rPr lang="en-US" sz="900" dirty="0"/>
              <a:t> </a:t>
            </a:r>
            <a:r>
              <a:rPr lang="en-US" sz="900" dirty="0" err="1"/>
              <a:t>condițiile</a:t>
            </a:r>
            <a:r>
              <a:rPr lang="en-US" sz="900" dirty="0"/>
              <a:t> </a:t>
            </a:r>
            <a:r>
              <a:rPr lang="en-US" sz="900" dirty="0">
                <a:hlinkClick r:id="rId7" tooltip="https://creativecommons.org/licenses/by-nc-sa/3.0/"/>
              </a:rPr>
              <a:t>CC BY-SA-NC</a:t>
            </a:r>
            <a:endParaRPr lang="en-US" sz="900" dirty="0"/>
          </a:p>
        </p:txBody>
      </p:sp>
    </p:spTree>
    <p:extLst>
      <p:ext uri="{BB962C8B-B14F-4D97-AF65-F5344CB8AC3E}">
        <p14:creationId xmlns:p14="http://schemas.microsoft.com/office/powerpoint/2010/main" val="4205207834"/>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D0989-E3E5-41DB-A78D-61E199491D89}"/>
              </a:ext>
            </a:extLst>
          </p:cNvPr>
          <p:cNvSpPr>
            <a:spLocks noGrp="1"/>
          </p:cNvSpPr>
          <p:nvPr>
            <p:ph type="title"/>
          </p:nvPr>
        </p:nvSpPr>
        <p:spPr/>
        <p:txBody>
          <a:bodyPr/>
          <a:lstStyle/>
          <a:p>
            <a:r>
              <a:rPr lang="ro-RO" dirty="0"/>
              <a:t>DE CE?</a:t>
            </a:r>
            <a:endParaRPr lang="en-US" dirty="0"/>
          </a:p>
        </p:txBody>
      </p:sp>
      <p:pic>
        <p:nvPicPr>
          <p:cNvPr id="6" name="Graphic 5" descr="Learning icon">
            <a:extLst>
              <a:ext uri="{FF2B5EF4-FFF2-40B4-BE49-F238E27FC236}">
                <a16:creationId xmlns:a16="http://schemas.microsoft.com/office/drawing/2014/main" id="{FE130EDC-6F0A-417B-A698-CF2C65F0A3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946" y="613889"/>
            <a:ext cx="1440000" cy="1440000"/>
          </a:xfrm>
          <a:prstGeom prst="rect">
            <a:avLst/>
          </a:prstGeom>
        </p:spPr>
      </p:pic>
      <p:sp>
        <p:nvSpPr>
          <p:cNvPr id="3" name="Content Placeholder 2">
            <a:extLst>
              <a:ext uri="{FF2B5EF4-FFF2-40B4-BE49-F238E27FC236}">
                <a16:creationId xmlns:a16="http://schemas.microsoft.com/office/drawing/2014/main" id="{5DB23205-1719-4B43-A690-268E347D390E}"/>
              </a:ext>
            </a:extLst>
          </p:cNvPr>
          <p:cNvSpPr>
            <a:spLocks noGrp="1"/>
          </p:cNvSpPr>
          <p:nvPr>
            <p:ph sz="half" idx="1"/>
          </p:nvPr>
        </p:nvSpPr>
        <p:spPr>
          <a:xfrm>
            <a:off x="319486" y="2062624"/>
            <a:ext cx="8108418" cy="1080938"/>
          </a:xfrm>
        </p:spPr>
        <p:txBody>
          <a:bodyPr>
            <a:normAutofit/>
          </a:bodyPr>
          <a:lstStyle/>
          <a:p>
            <a:pPr>
              <a:buFont typeface="Wingdings" panose="05000000000000000000" pitchFamily="2" charset="2"/>
              <a:buChar char="q"/>
            </a:pPr>
            <a:r>
              <a:rPr lang="ro-RO" sz="2200" b="1" dirty="0"/>
              <a:t> </a:t>
            </a:r>
            <a:r>
              <a:rPr lang="ro-RO" b="1" dirty="0"/>
              <a:t>înțeleg </a:t>
            </a:r>
            <a:r>
              <a:rPr lang="en-US" b="1" dirty="0"/>
              <a:t>de </a:t>
            </a:r>
            <a:r>
              <a:rPr lang="ro-RO" b="1" dirty="0"/>
              <a:t>unde</a:t>
            </a:r>
            <a:r>
              <a:rPr lang="en-US" b="1" dirty="0"/>
              <a:t> </a:t>
            </a:r>
            <a:r>
              <a:rPr lang="ro-RO" b="1" dirty="0"/>
              <a:t>provin</a:t>
            </a:r>
            <a:r>
              <a:rPr lang="en-US" b="1" dirty="0"/>
              <a:t> </a:t>
            </a:r>
            <a:r>
              <a:rPr lang="ro-RO" b="1" dirty="0"/>
              <a:t>conceptele</a:t>
            </a:r>
            <a:r>
              <a:rPr lang="en-US" b="1" dirty="0"/>
              <a:t> </a:t>
            </a:r>
            <a:r>
              <a:rPr lang="ro-RO" b="1" dirty="0"/>
              <a:t>și</a:t>
            </a:r>
            <a:r>
              <a:rPr lang="en-US" b="1" dirty="0"/>
              <a:t> </a:t>
            </a:r>
            <a:r>
              <a:rPr lang="ro-RO" b="1" dirty="0"/>
              <a:t>teoriile</a:t>
            </a:r>
            <a:r>
              <a:rPr lang="en-US" b="1" dirty="0"/>
              <a:t> pe care le </a:t>
            </a:r>
            <a:r>
              <a:rPr lang="ro-RO" b="1" dirty="0"/>
              <a:t>învăță</a:t>
            </a:r>
            <a:r>
              <a:rPr lang="en-US" b="1" dirty="0"/>
              <a:t> </a:t>
            </a:r>
            <a:r>
              <a:rPr lang="en-US" b="1" dirty="0" err="1"/>
              <a:t>în</a:t>
            </a:r>
            <a:r>
              <a:rPr lang="en-US" b="1" dirty="0"/>
              <a:t> </a:t>
            </a:r>
            <a:r>
              <a:rPr lang="ro-RO" b="1" dirty="0"/>
              <a:t>matematică</a:t>
            </a:r>
            <a:r>
              <a:rPr lang="en-US" b="1" dirty="0"/>
              <a:t> </a:t>
            </a:r>
            <a:r>
              <a:rPr lang="ro-RO" b="1" dirty="0"/>
              <a:t>și</a:t>
            </a:r>
            <a:r>
              <a:rPr lang="en-US" b="1" dirty="0"/>
              <a:t> </a:t>
            </a:r>
            <a:r>
              <a:rPr lang="ro-RO" b="1" dirty="0"/>
              <a:t>apreciază</a:t>
            </a:r>
            <a:r>
              <a:rPr lang="en-US" b="1" dirty="0"/>
              <a:t> </a:t>
            </a:r>
            <a:r>
              <a:rPr lang="ro-RO" b="1" dirty="0"/>
              <a:t>contribuțiile</a:t>
            </a:r>
            <a:r>
              <a:rPr lang="en-US" b="1" dirty="0"/>
              <a:t> </a:t>
            </a:r>
            <a:r>
              <a:rPr lang="en-US" b="1" dirty="0" err="1"/>
              <a:t>matematicenilor</a:t>
            </a:r>
            <a:r>
              <a:rPr lang="en-US" b="1" dirty="0"/>
              <a:t> de-a </a:t>
            </a:r>
            <a:r>
              <a:rPr lang="ro-RO" b="1" dirty="0"/>
              <a:t>lungul</a:t>
            </a:r>
            <a:r>
              <a:rPr lang="en-US" b="1" dirty="0"/>
              <a:t> </a:t>
            </a:r>
            <a:r>
              <a:rPr lang="ro-RO" b="1" dirty="0"/>
              <a:t>timpului</a:t>
            </a:r>
          </a:p>
        </p:txBody>
      </p:sp>
      <p:sp>
        <p:nvSpPr>
          <p:cNvPr id="4" name="Content Placeholder 3">
            <a:extLst>
              <a:ext uri="{FF2B5EF4-FFF2-40B4-BE49-F238E27FC236}">
                <a16:creationId xmlns:a16="http://schemas.microsoft.com/office/drawing/2014/main" id="{B6121FED-B50C-4A21-9460-5D32C70FEAA0}"/>
              </a:ext>
            </a:extLst>
          </p:cNvPr>
          <p:cNvSpPr>
            <a:spLocks noGrp="1"/>
          </p:cNvSpPr>
          <p:nvPr>
            <p:ph sz="half" idx="2"/>
          </p:nvPr>
        </p:nvSpPr>
        <p:spPr>
          <a:xfrm>
            <a:off x="9027042" y="2370156"/>
            <a:ext cx="3084724" cy="1729649"/>
          </a:xfrm>
        </p:spPr>
        <p:txBody>
          <a:bodyPr>
            <a:normAutofit/>
          </a:bodyPr>
          <a:lstStyle/>
          <a:p>
            <a:pPr marL="0" indent="0">
              <a:buNone/>
            </a:pPr>
            <a:r>
              <a:rPr lang="en-US" sz="3500" dirty="0"/>
              <a:t>DIN </a:t>
            </a:r>
            <a:r>
              <a:rPr lang="ro-RO" sz="3500" dirty="0"/>
              <a:t>PERSPECTIVA</a:t>
            </a:r>
            <a:r>
              <a:rPr lang="en-US" sz="3500" dirty="0"/>
              <a:t> </a:t>
            </a:r>
            <a:r>
              <a:rPr lang="ro-RO" sz="3500" dirty="0"/>
              <a:t>ELEVILOR</a:t>
            </a:r>
            <a:endParaRPr lang="en-US" sz="3500" dirty="0"/>
          </a:p>
          <a:p>
            <a:pPr marL="0" indent="0">
              <a:buNone/>
            </a:pPr>
            <a:endParaRPr lang="en-US" dirty="0"/>
          </a:p>
        </p:txBody>
      </p:sp>
      <p:sp>
        <p:nvSpPr>
          <p:cNvPr id="5" name="Content Placeholder 2">
            <a:extLst>
              <a:ext uri="{FF2B5EF4-FFF2-40B4-BE49-F238E27FC236}">
                <a16:creationId xmlns:a16="http://schemas.microsoft.com/office/drawing/2014/main" id="{2F4DA601-7057-41A6-E8B7-0B07BC9FFE14}"/>
              </a:ext>
            </a:extLst>
          </p:cNvPr>
          <p:cNvSpPr txBox="1">
            <a:spLocks/>
          </p:cNvSpPr>
          <p:nvPr/>
        </p:nvSpPr>
        <p:spPr>
          <a:xfrm>
            <a:off x="319486" y="3239390"/>
            <a:ext cx="8707556" cy="10772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buFont typeface="Wingdings" panose="05000000000000000000" pitchFamily="2" charset="2"/>
              <a:buChar char="q"/>
            </a:pPr>
            <a:r>
              <a:rPr lang="ro-RO" sz="2200" b="1" dirty="0"/>
              <a:t> </a:t>
            </a:r>
            <a:r>
              <a:rPr lang="it-IT" b="1" dirty="0"/>
              <a:t>oferă o perspectivă diferită asupra matematicii, arătând că aceasta nu este doar un set de reguli și formule, ci și o disciplină care a evoluat în contextul cultural și istoric.</a:t>
            </a:r>
            <a:endParaRPr lang="en-US" b="1" dirty="0"/>
          </a:p>
        </p:txBody>
      </p:sp>
      <p:sp>
        <p:nvSpPr>
          <p:cNvPr id="7" name="Content Placeholder 2">
            <a:extLst>
              <a:ext uri="{FF2B5EF4-FFF2-40B4-BE49-F238E27FC236}">
                <a16:creationId xmlns:a16="http://schemas.microsoft.com/office/drawing/2014/main" id="{BF847B0B-D4B7-C520-1290-09680F5FB204}"/>
              </a:ext>
            </a:extLst>
          </p:cNvPr>
          <p:cNvSpPr txBox="1">
            <a:spLocks/>
          </p:cNvSpPr>
          <p:nvPr/>
        </p:nvSpPr>
        <p:spPr>
          <a:xfrm>
            <a:off x="330322" y="5701466"/>
            <a:ext cx="8548066" cy="10772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buFont typeface="Wingdings" panose="05000000000000000000" pitchFamily="2" charset="2"/>
              <a:buChar char="q"/>
            </a:pPr>
            <a:r>
              <a:rPr lang="ro-RO" b="1" dirty="0"/>
              <a:t> studiind evoluția matematicii, pot înțelege mai bine de ce anumite concepte au fost dezvoltate și cum au influențat ele societatea în diferite perioade istorice.</a:t>
            </a:r>
            <a:endParaRPr lang="en-US" b="1" dirty="0"/>
          </a:p>
        </p:txBody>
      </p:sp>
      <p:sp>
        <p:nvSpPr>
          <p:cNvPr id="8" name="Content Placeholder 2">
            <a:extLst>
              <a:ext uri="{FF2B5EF4-FFF2-40B4-BE49-F238E27FC236}">
                <a16:creationId xmlns:a16="http://schemas.microsoft.com/office/drawing/2014/main" id="{ACB2C642-5FE4-7D18-A3ED-A835390B666E}"/>
              </a:ext>
            </a:extLst>
          </p:cNvPr>
          <p:cNvSpPr txBox="1">
            <a:spLocks/>
          </p:cNvSpPr>
          <p:nvPr/>
        </p:nvSpPr>
        <p:spPr>
          <a:xfrm>
            <a:off x="330322" y="4470428"/>
            <a:ext cx="8367110" cy="10772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a:buFont typeface="Wingdings" panose="05000000000000000000" pitchFamily="2" charset="2"/>
              <a:buChar char="q"/>
            </a:pPr>
            <a:r>
              <a:rPr lang="ro-RO" sz="2200" b="1" dirty="0"/>
              <a:t> </a:t>
            </a:r>
            <a:r>
              <a:rPr lang="it-IT" b="1" dirty="0"/>
              <a:t>a</a:t>
            </a:r>
            <a:r>
              <a:rPr lang="ro-RO" b="1" dirty="0"/>
              <a:t>u</a:t>
            </a:r>
            <a:r>
              <a:rPr lang="it-IT" b="1" dirty="0"/>
              <a:t> șansa să descoper</a:t>
            </a:r>
            <a:r>
              <a:rPr lang="ro-RO" b="1" dirty="0"/>
              <a:t>e</a:t>
            </a:r>
            <a:r>
              <a:rPr lang="it-IT" b="1" dirty="0"/>
              <a:t> poveștile din spatele formulelor și teoriilor, ceea ce face ma</a:t>
            </a:r>
            <a:r>
              <a:rPr lang="ro-RO" b="1" dirty="0"/>
              <a:t>tematica</a:t>
            </a:r>
            <a:r>
              <a:rPr lang="it-IT" b="1" dirty="0"/>
              <a:t> mult mai interesantă și mai ușor de înțeles</a:t>
            </a:r>
            <a:endParaRPr lang="en-US" b="1" dirty="0"/>
          </a:p>
        </p:txBody>
      </p:sp>
      <p:sp>
        <p:nvSpPr>
          <p:cNvPr id="9" name="CasetăText 8">
            <a:extLst>
              <a:ext uri="{FF2B5EF4-FFF2-40B4-BE49-F238E27FC236}">
                <a16:creationId xmlns:a16="http://schemas.microsoft.com/office/drawing/2014/main" id="{47E6D94E-5A1F-1ED1-A86A-C9BF9D37E10D}"/>
              </a:ext>
            </a:extLst>
          </p:cNvPr>
          <p:cNvSpPr txBox="1"/>
          <p:nvPr/>
        </p:nvSpPr>
        <p:spPr>
          <a:xfrm>
            <a:off x="9677038" y="4904443"/>
            <a:ext cx="1784732" cy="1200329"/>
          </a:xfrm>
          <a:prstGeom prst="rect">
            <a:avLst/>
          </a:prstGeom>
          <a:noFill/>
        </p:spPr>
        <p:txBody>
          <a:bodyPr wrap="square" rtlCol="0">
            <a:spAutoFit/>
          </a:bodyPr>
          <a:lstStyle/>
          <a:p>
            <a:pPr algn="ctr"/>
            <a:r>
              <a:rPr lang="en-US" dirty="0"/>
              <a:t>DIN </a:t>
            </a:r>
            <a:r>
              <a:rPr lang="ro-RO" dirty="0"/>
              <a:t>I</a:t>
            </a:r>
            <a:r>
              <a:rPr lang="en-US" dirty="0"/>
              <a:t>STORICUL </a:t>
            </a:r>
            <a:r>
              <a:rPr lang="ro-RO" dirty="0"/>
              <a:t>R</a:t>
            </a:r>
            <a:r>
              <a:rPr lang="en-US" dirty="0"/>
              <a:t>EZOLVARII</a:t>
            </a:r>
            <a:endParaRPr lang="ro-RO" dirty="0"/>
          </a:p>
          <a:p>
            <a:pPr algn="ctr"/>
            <a:r>
              <a:rPr lang="ro-RO" dirty="0">
                <a:hlinkClick r:id="rId5"/>
              </a:rPr>
              <a:t>ECUAȚIILOR ALGEBRICE</a:t>
            </a:r>
            <a:endParaRPr lang="en-US" dirty="0"/>
          </a:p>
        </p:txBody>
      </p:sp>
    </p:spTree>
    <p:extLst>
      <p:ext uri="{BB962C8B-B14F-4D97-AF65-F5344CB8AC3E}">
        <p14:creationId xmlns:p14="http://schemas.microsoft.com/office/powerpoint/2010/main" val="133700856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itle 87">
            <a:extLst>
              <a:ext uri="{FF2B5EF4-FFF2-40B4-BE49-F238E27FC236}">
                <a16:creationId xmlns:a16="http://schemas.microsoft.com/office/drawing/2014/main" id="{41B70991-B117-418C-8432-39BA57751DD0}"/>
              </a:ext>
            </a:extLst>
          </p:cNvPr>
          <p:cNvSpPr>
            <a:spLocks noGrp="1"/>
          </p:cNvSpPr>
          <p:nvPr>
            <p:ph type="title"/>
          </p:nvPr>
        </p:nvSpPr>
        <p:spPr/>
        <p:txBody>
          <a:bodyPr/>
          <a:lstStyle/>
          <a:p>
            <a:r>
              <a:rPr lang="ro-RO" dirty="0"/>
              <a:t>Importanță</a:t>
            </a:r>
          </a:p>
        </p:txBody>
      </p:sp>
      <p:pic>
        <p:nvPicPr>
          <p:cNvPr id="3" name="Graphic 2" descr="Clipboard icon">
            <a:extLst>
              <a:ext uri="{FF2B5EF4-FFF2-40B4-BE49-F238E27FC236}">
                <a16:creationId xmlns:a16="http://schemas.microsoft.com/office/drawing/2014/main" id="{6919C957-53BE-4D79-9BA1-A263BA61FA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269" y="797815"/>
            <a:ext cx="952500" cy="952500"/>
          </a:xfrm>
          <a:prstGeom prst="rect">
            <a:avLst/>
          </a:prstGeom>
        </p:spPr>
      </p:pic>
      <p:sp>
        <p:nvSpPr>
          <p:cNvPr id="26" name="Text Placeholder 25">
            <a:extLst>
              <a:ext uri="{FF2B5EF4-FFF2-40B4-BE49-F238E27FC236}">
                <a16:creationId xmlns:a16="http://schemas.microsoft.com/office/drawing/2014/main" id="{7202BD88-8A83-49DA-A828-7C40491D29F7}"/>
              </a:ext>
            </a:extLst>
          </p:cNvPr>
          <p:cNvSpPr>
            <a:spLocks noGrp="1"/>
          </p:cNvSpPr>
          <p:nvPr>
            <p:ph type="body" sz="quarter" idx="20"/>
          </p:nvPr>
        </p:nvSpPr>
        <p:spPr>
          <a:xfrm>
            <a:off x="2106132" y="2027870"/>
            <a:ext cx="3060802" cy="2867970"/>
          </a:xfrm>
        </p:spPr>
        <p:txBody>
          <a:bodyPr>
            <a:normAutofit/>
          </a:bodyPr>
          <a:lstStyle/>
          <a:p>
            <a:pPr>
              <a:buFont typeface="Wingdings" panose="05000000000000000000" pitchFamily="2" charset="2"/>
              <a:buChar char="Ø"/>
            </a:pPr>
            <a:r>
              <a:rPr lang="ro-RO" dirty="0"/>
              <a:t>Înțelegerea</a:t>
            </a:r>
            <a:r>
              <a:rPr lang="en-US" dirty="0"/>
              <a:t> </a:t>
            </a:r>
            <a:r>
              <a:rPr lang="ro-RO" dirty="0"/>
              <a:t>p</a:t>
            </a:r>
            <a:r>
              <a:rPr lang="en-US" dirty="0" err="1"/>
              <a:t>rofundă</a:t>
            </a:r>
            <a:r>
              <a:rPr lang="en-US" dirty="0"/>
              <a:t> a </a:t>
            </a:r>
            <a:r>
              <a:rPr lang="ro-RO" dirty="0"/>
              <a:t>matematicii</a:t>
            </a:r>
            <a:r>
              <a:rPr lang="en-US" dirty="0"/>
              <a:t>;</a:t>
            </a:r>
          </a:p>
          <a:p>
            <a:pPr>
              <a:buFont typeface="Wingdings" panose="05000000000000000000" pitchFamily="2" charset="2"/>
              <a:buChar char="Ø"/>
            </a:pPr>
            <a:r>
              <a:rPr lang="ro-RO" dirty="0"/>
              <a:t>Dezvoltarea</a:t>
            </a:r>
            <a:r>
              <a:rPr lang="en-US" dirty="0"/>
              <a:t> </a:t>
            </a:r>
            <a:r>
              <a:rPr lang="ro-RO" dirty="0"/>
              <a:t>gândirii</a:t>
            </a:r>
            <a:r>
              <a:rPr lang="en-US" dirty="0"/>
              <a:t> crit</a:t>
            </a:r>
            <a:r>
              <a:rPr lang="ro-RO" dirty="0"/>
              <a:t>r</a:t>
            </a:r>
            <a:r>
              <a:rPr lang="en-US" dirty="0"/>
              <a:t>ice;</a:t>
            </a:r>
          </a:p>
          <a:p>
            <a:pPr>
              <a:buFont typeface="Wingdings" panose="05000000000000000000" pitchFamily="2" charset="2"/>
              <a:buChar char="Ø"/>
            </a:pPr>
            <a:r>
              <a:rPr lang="en-US" dirty="0"/>
              <a:t>Context cultural </a:t>
            </a:r>
            <a:r>
              <a:rPr lang="ro-RO" dirty="0"/>
              <a:t>și</a:t>
            </a:r>
            <a:r>
              <a:rPr lang="en-US" dirty="0"/>
              <a:t> </a:t>
            </a:r>
            <a:r>
              <a:rPr lang="en-US" dirty="0" err="1"/>
              <a:t>istoric</a:t>
            </a:r>
            <a:r>
              <a:rPr lang="en-US" dirty="0"/>
              <a:t>.</a:t>
            </a:r>
          </a:p>
        </p:txBody>
      </p:sp>
      <p:sp>
        <p:nvSpPr>
          <p:cNvPr id="89" name="Text Placeholder 88">
            <a:extLst>
              <a:ext uri="{FF2B5EF4-FFF2-40B4-BE49-F238E27FC236}">
                <a16:creationId xmlns:a16="http://schemas.microsoft.com/office/drawing/2014/main" id="{41FDF737-A7CF-43BF-B9FC-22E9635B785B}"/>
              </a:ext>
            </a:extLst>
          </p:cNvPr>
          <p:cNvSpPr>
            <a:spLocks noGrp="1"/>
          </p:cNvSpPr>
          <p:nvPr>
            <p:ph type="body" sz="quarter" idx="18"/>
          </p:nvPr>
        </p:nvSpPr>
        <p:spPr/>
        <p:txBody>
          <a:bodyPr/>
          <a:lstStyle/>
          <a:p>
            <a:r>
              <a:rPr lang="ro-RO" b="1" dirty="0"/>
              <a:t>Relevanță</a:t>
            </a:r>
          </a:p>
        </p:txBody>
      </p:sp>
      <p:sp>
        <p:nvSpPr>
          <p:cNvPr id="33" name="Text Placeholder 32">
            <a:extLst>
              <a:ext uri="{FF2B5EF4-FFF2-40B4-BE49-F238E27FC236}">
                <a16:creationId xmlns:a16="http://schemas.microsoft.com/office/drawing/2014/main" id="{2262342E-3D19-495D-AA4E-DB249EBB6351}"/>
              </a:ext>
            </a:extLst>
          </p:cNvPr>
          <p:cNvSpPr>
            <a:spLocks noGrp="1"/>
          </p:cNvSpPr>
          <p:nvPr>
            <p:ph type="body" sz="quarter" idx="21"/>
          </p:nvPr>
        </p:nvSpPr>
        <p:spPr>
          <a:xfrm>
            <a:off x="5384611" y="2103211"/>
            <a:ext cx="3060802" cy="3106742"/>
          </a:xfrm>
        </p:spPr>
        <p:txBody>
          <a:bodyPr/>
          <a:lstStyle/>
          <a:p>
            <a:pPr>
              <a:buFont typeface="Wingdings" panose="05000000000000000000" pitchFamily="2" charset="2"/>
              <a:buChar char="Ø"/>
            </a:pPr>
            <a:r>
              <a:rPr lang="ro-RO" dirty="0"/>
              <a:t>Conexiuni cu matematica modernă;</a:t>
            </a:r>
          </a:p>
          <a:p>
            <a:pPr>
              <a:buFont typeface="Wingdings" panose="05000000000000000000" pitchFamily="2" charset="2"/>
              <a:buChar char="Ø"/>
            </a:pPr>
            <a:r>
              <a:rPr lang="ro-RO" dirty="0"/>
              <a:t>Formarea</a:t>
            </a:r>
            <a:r>
              <a:rPr lang="en-US" dirty="0"/>
              <a:t> </a:t>
            </a:r>
            <a:r>
              <a:rPr lang="en-US" dirty="0" err="1"/>
              <a:t>unei</a:t>
            </a:r>
            <a:r>
              <a:rPr lang="en-US" dirty="0"/>
              <a:t> perspective </a:t>
            </a:r>
            <a:r>
              <a:rPr lang="ro-RO" dirty="0"/>
              <a:t>holistice;</a:t>
            </a:r>
          </a:p>
          <a:p>
            <a:pPr>
              <a:buFont typeface="Wingdings" panose="05000000000000000000" pitchFamily="2" charset="2"/>
              <a:buChar char="Ø"/>
            </a:pPr>
            <a:r>
              <a:rPr lang="ro-RO" dirty="0"/>
              <a:t>Sprijin</a:t>
            </a:r>
            <a:r>
              <a:rPr lang="en-US" dirty="0"/>
              <a:t> </a:t>
            </a:r>
            <a:r>
              <a:rPr lang="en-US" dirty="0" err="1"/>
              <a:t>în</a:t>
            </a:r>
            <a:r>
              <a:rPr lang="en-US" dirty="0"/>
              <a:t> </a:t>
            </a:r>
            <a:r>
              <a:rPr lang="ro-RO" dirty="0"/>
              <a:t>învățarea</a:t>
            </a:r>
            <a:r>
              <a:rPr lang="en-US" dirty="0"/>
              <a:t> </a:t>
            </a:r>
            <a:r>
              <a:rPr lang="ro-RO" dirty="0"/>
              <a:t>matematicii.</a:t>
            </a:r>
            <a:endParaRPr lang="en-US" dirty="0"/>
          </a:p>
        </p:txBody>
      </p:sp>
      <p:sp>
        <p:nvSpPr>
          <p:cNvPr id="90" name="Text Placeholder 89">
            <a:extLst>
              <a:ext uri="{FF2B5EF4-FFF2-40B4-BE49-F238E27FC236}">
                <a16:creationId xmlns:a16="http://schemas.microsoft.com/office/drawing/2014/main" id="{426A8A65-AFFE-4A62-858E-16FA37C4410F}"/>
              </a:ext>
            </a:extLst>
          </p:cNvPr>
          <p:cNvSpPr>
            <a:spLocks noGrp="1"/>
          </p:cNvSpPr>
          <p:nvPr>
            <p:ph type="body" sz="quarter" idx="19"/>
          </p:nvPr>
        </p:nvSpPr>
        <p:spPr/>
        <p:txBody>
          <a:bodyPr/>
          <a:lstStyle/>
          <a:p>
            <a:r>
              <a:rPr lang="ro-RO" b="1" dirty="0"/>
              <a:t>Semnificație</a:t>
            </a:r>
          </a:p>
        </p:txBody>
      </p:sp>
      <p:sp>
        <p:nvSpPr>
          <p:cNvPr id="34" name="Text Placeholder 33">
            <a:extLst>
              <a:ext uri="{FF2B5EF4-FFF2-40B4-BE49-F238E27FC236}">
                <a16:creationId xmlns:a16="http://schemas.microsoft.com/office/drawing/2014/main" id="{64097651-42EF-4D7F-B8A0-A7E7F7312B73}"/>
              </a:ext>
            </a:extLst>
          </p:cNvPr>
          <p:cNvSpPr>
            <a:spLocks noGrp="1"/>
          </p:cNvSpPr>
          <p:nvPr>
            <p:ph type="body" sz="quarter" idx="22"/>
          </p:nvPr>
        </p:nvSpPr>
        <p:spPr>
          <a:xfrm>
            <a:off x="8659892" y="2097613"/>
            <a:ext cx="3400928" cy="2732517"/>
          </a:xfrm>
        </p:spPr>
        <p:txBody>
          <a:bodyPr>
            <a:normAutofit/>
          </a:bodyPr>
          <a:lstStyle/>
          <a:p>
            <a:pPr>
              <a:buFont typeface="Wingdings" panose="05000000000000000000" pitchFamily="2" charset="2"/>
              <a:buChar char="Ø"/>
            </a:pPr>
            <a:r>
              <a:rPr lang="ro-RO" dirty="0"/>
              <a:t>Valorificarea moștenirii culturale;</a:t>
            </a:r>
          </a:p>
          <a:p>
            <a:pPr>
              <a:buFont typeface="Wingdings" panose="05000000000000000000" pitchFamily="2" charset="2"/>
              <a:buChar char="Ø"/>
            </a:pPr>
            <a:r>
              <a:rPr lang="ro-RO" dirty="0"/>
              <a:t>Promovarea educației integrate;</a:t>
            </a:r>
          </a:p>
          <a:p>
            <a:pPr>
              <a:buFont typeface="Wingdings" panose="05000000000000000000" pitchFamily="2" charset="2"/>
              <a:buChar char="Ø"/>
            </a:pPr>
            <a:r>
              <a:rPr lang="ro-RO" dirty="0"/>
              <a:t>Stimularea interesului pentru matematică.</a:t>
            </a:r>
          </a:p>
        </p:txBody>
      </p:sp>
      <p:pic>
        <p:nvPicPr>
          <p:cNvPr id="4" name="Imagine 3" descr="O imagine care conține persoană, îmbrăcăminte, Învățare, femeie&#10;&#10;Descriere generată automat">
            <a:extLst>
              <a:ext uri="{FF2B5EF4-FFF2-40B4-BE49-F238E27FC236}">
                <a16:creationId xmlns:a16="http://schemas.microsoft.com/office/drawing/2014/main" id="{3B081F77-2A1C-ADA4-7343-23731D09DB4A}"/>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214943" y="4830130"/>
            <a:ext cx="2628326" cy="1476869"/>
          </a:xfrm>
          <a:prstGeom prst="rect">
            <a:avLst/>
          </a:prstGeom>
        </p:spPr>
      </p:pic>
      <p:sp>
        <p:nvSpPr>
          <p:cNvPr id="5" name="CasetăText 4">
            <a:extLst>
              <a:ext uri="{FF2B5EF4-FFF2-40B4-BE49-F238E27FC236}">
                <a16:creationId xmlns:a16="http://schemas.microsoft.com/office/drawing/2014/main" id="{FC8A8021-2CD0-5EBA-A9E0-EA2841F2EF02}"/>
              </a:ext>
            </a:extLst>
          </p:cNvPr>
          <p:cNvSpPr txBox="1"/>
          <p:nvPr/>
        </p:nvSpPr>
        <p:spPr>
          <a:xfrm>
            <a:off x="225960" y="6271518"/>
            <a:ext cx="2628326" cy="369332"/>
          </a:xfrm>
          <a:prstGeom prst="rect">
            <a:avLst/>
          </a:prstGeom>
          <a:noFill/>
        </p:spPr>
        <p:txBody>
          <a:bodyPr wrap="square" rtlCol="0">
            <a:spAutoFit/>
          </a:bodyPr>
          <a:lstStyle/>
          <a:p>
            <a:r>
              <a:rPr lang="en-US" sz="900" dirty="0" err="1">
                <a:hlinkClick r:id="rId6" tooltip="https://www.wired.it/scienza/lab/2018/06/18/maturita-2018-simulazione-matematica/"/>
              </a:rPr>
              <a:t>Această</a:t>
            </a:r>
            <a:r>
              <a:rPr lang="en-US" sz="900" dirty="0">
                <a:hlinkClick r:id="rId6" tooltip="https://www.wired.it/scienza/lab/2018/06/18/maturita-2018-simulazione-matematica/"/>
              </a:rPr>
              <a:t> </a:t>
            </a:r>
            <a:r>
              <a:rPr lang="en-US" sz="900" dirty="0" err="1">
                <a:hlinkClick r:id="rId6" tooltip="https://www.wired.it/scienza/lab/2018/06/18/maturita-2018-simulazione-matematica/"/>
              </a:rPr>
              <a:t>fotografie</a:t>
            </a:r>
            <a:r>
              <a:rPr lang="en-US" sz="900" dirty="0"/>
              <a:t> de Autor </a:t>
            </a:r>
            <a:r>
              <a:rPr lang="en-US" sz="900" dirty="0" err="1"/>
              <a:t>necunoscut</a:t>
            </a:r>
            <a:r>
              <a:rPr lang="en-US" sz="900" dirty="0"/>
              <a:t> </a:t>
            </a:r>
            <a:r>
              <a:rPr lang="en-US" sz="900" dirty="0" err="1"/>
              <a:t>este</a:t>
            </a:r>
            <a:r>
              <a:rPr lang="en-US" sz="900" dirty="0"/>
              <a:t> </a:t>
            </a:r>
            <a:r>
              <a:rPr lang="en-US" sz="900" dirty="0" err="1"/>
              <a:t>licențiată</a:t>
            </a:r>
            <a:r>
              <a:rPr lang="en-US" sz="900" dirty="0"/>
              <a:t> </a:t>
            </a:r>
            <a:r>
              <a:rPr lang="en-US" sz="900" dirty="0" err="1"/>
              <a:t>în</a:t>
            </a:r>
            <a:r>
              <a:rPr lang="en-US" sz="900" dirty="0"/>
              <a:t> </a:t>
            </a:r>
            <a:r>
              <a:rPr lang="en-US" sz="900" dirty="0" err="1"/>
              <a:t>condițiile</a:t>
            </a:r>
            <a:r>
              <a:rPr lang="en-US" sz="900" dirty="0"/>
              <a:t> </a:t>
            </a:r>
            <a:r>
              <a:rPr lang="en-US" sz="900" dirty="0">
                <a:hlinkClick r:id="rId7" tooltip="https://creativecommons.org/licenses/by-nc-nd/3.0/"/>
              </a:rPr>
              <a:t>CC BY-NC-ND</a:t>
            </a:r>
            <a:endParaRPr lang="en-US" sz="900" dirty="0"/>
          </a:p>
        </p:txBody>
      </p:sp>
      <p:sp>
        <p:nvSpPr>
          <p:cNvPr id="6" name="CasetăText 5">
            <a:extLst>
              <a:ext uri="{FF2B5EF4-FFF2-40B4-BE49-F238E27FC236}">
                <a16:creationId xmlns:a16="http://schemas.microsoft.com/office/drawing/2014/main" id="{4512AAB8-21A4-5A69-7A25-D779D897D993}"/>
              </a:ext>
            </a:extLst>
          </p:cNvPr>
          <p:cNvSpPr txBox="1"/>
          <p:nvPr/>
        </p:nvSpPr>
        <p:spPr>
          <a:xfrm>
            <a:off x="8803758" y="5598615"/>
            <a:ext cx="2507046" cy="369332"/>
          </a:xfrm>
          <a:prstGeom prst="rect">
            <a:avLst/>
          </a:prstGeom>
          <a:noFill/>
        </p:spPr>
        <p:txBody>
          <a:bodyPr wrap="square" rtlCol="0">
            <a:spAutoFit/>
          </a:bodyPr>
          <a:lstStyle/>
          <a:p>
            <a:r>
              <a:rPr lang="ro-RO" dirty="0"/>
              <a:t>SOLOMON </a:t>
            </a:r>
            <a:r>
              <a:rPr lang="ro-RO" dirty="0">
                <a:hlinkClick r:id="rId8"/>
              </a:rPr>
              <a:t>MARCUS</a:t>
            </a:r>
            <a:endParaRPr lang="en-US" dirty="0"/>
          </a:p>
        </p:txBody>
      </p:sp>
    </p:spTree>
    <p:extLst>
      <p:ext uri="{BB962C8B-B14F-4D97-AF65-F5344CB8AC3E}">
        <p14:creationId xmlns:p14="http://schemas.microsoft.com/office/powerpoint/2010/main" val="224134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1963BF4-5EF0-4B10-A953-8996C5CCB74E}"/>
              </a:ext>
            </a:extLst>
          </p:cNvPr>
          <p:cNvSpPr>
            <a:spLocks noGrp="1"/>
          </p:cNvSpPr>
          <p:nvPr>
            <p:ph type="title"/>
          </p:nvPr>
        </p:nvSpPr>
        <p:spPr>
          <a:xfrm>
            <a:off x="196770" y="4711616"/>
            <a:ext cx="10097411" cy="1090482"/>
          </a:xfrm>
        </p:spPr>
        <p:txBody>
          <a:bodyPr>
            <a:normAutofit fontScale="90000"/>
          </a:bodyPr>
          <a:lstStyle/>
          <a:p>
            <a:pPr algn="ctr">
              <a:lnSpc>
                <a:spcPct val="107000"/>
              </a:lnSpc>
              <a:spcAft>
                <a:spcPts val="800"/>
              </a:spcAft>
            </a:pPr>
            <a:r>
              <a:rPr lang="ro-RO" sz="4400" dirty="0"/>
              <a:t>CUM?                                   </a:t>
            </a:r>
            <a:r>
              <a:rPr lang="ro-RO" sz="4400" b="1" dirty="0">
                <a:effectLst/>
                <a:latin typeface="Arial" panose="020B0604020202020204" pitchFamily="34" charset="0"/>
                <a:ea typeface="Calibri" panose="020F0502020204030204" pitchFamily="34" charset="0"/>
                <a:cs typeface="Times New Roman" panose="02020603050405020304" pitchFamily="18" charset="0"/>
              </a:rPr>
              <a:t>ARGUMENT</a:t>
            </a:r>
            <a:endParaRPr lang="en-US" sz="3600" dirty="0"/>
          </a:p>
        </p:txBody>
      </p:sp>
      <p:grpSp>
        <p:nvGrpSpPr>
          <p:cNvPr id="2" name="Group 1" descr="Process Graphic">
            <a:extLst>
              <a:ext uri="{FF2B5EF4-FFF2-40B4-BE49-F238E27FC236}">
                <a16:creationId xmlns:a16="http://schemas.microsoft.com/office/drawing/2014/main" id="{F9ADA81D-4CDA-4EE1-9CD8-D4A3F8136A10}"/>
              </a:ext>
            </a:extLst>
          </p:cNvPr>
          <p:cNvGrpSpPr/>
          <p:nvPr/>
        </p:nvGrpSpPr>
        <p:grpSpPr>
          <a:xfrm>
            <a:off x="136013" y="167841"/>
            <a:ext cx="10687604" cy="3893910"/>
            <a:chOff x="-14713" y="494681"/>
            <a:chExt cx="10687604" cy="3893910"/>
          </a:xfrm>
        </p:grpSpPr>
        <p:grpSp>
          <p:nvGrpSpPr>
            <p:cNvPr id="66" name="Group 38">
              <a:extLst>
                <a:ext uri="{FF2B5EF4-FFF2-40B4-BE49-F238E27FC236}">
                  <a16:creationId xmlns:a16="http://schemas.microsoft.com/office/drawing/2014/main" id="{7C34D6D9-0983-416B-977A-8FED815B2CDA}"/>
                </a:ext>
              </a:extLst>
            </p:cNvPr>
            <p:cNvGrpSpPr>
              <a:grpSpLocks/>
            </p:cNvGrpSpPr>
            <p:nvPr/>
          </p:nvGrpSpPr>
          <p:grpSpPr bwMode="auto">
            <a:xfrm>
              <a:off x="4062519" y="1043382"/>
              <a:ext cx="972000" cy="276225"/>
              <a:chOff x="1848067" y="2697524"/>
              <a:chExt cx="2311184" cy="316190"/>
            </a:xfrm>
          </p:grpSpPr>
          <p:cxnSp>
            <p:nvCxnSpPr>
              <p:cNvPr id="67" name="Straight Connector 66">
                <a:extLst>
                  <a:ext uri="{FF2B5EF4-FFF2-40B4-BE49-F238E27FC236}">
                    <a16:creationId xmlns:a16="http://schemas.microsoft.com/office/drawing/2014/main" id="{B321B9D2-93F8-4A1E-B0F6-22CA692D2380}"/>
                  </a:ext>
                </a:extLst>
              </p:cNvPr>
              <p:cNvCxnSpPr/>
              <p:nvPr/>
            </p:nvCxnSpPr>
            <p:spPr>
              <a:xfrm flipH="1" flipV="1">
                <a:off x="3660361" y="2697524"/>
                <a:ext cx="498890" cy="316190"/>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8" name="Straight Connector 67">
                <a:extLst>
                  <a:ext uri="{FF2B5EF4-FFF2-40B4-BE49-F238E27FC236}">
                    <a16:creationId xmlns:a16="http://schemas.microsoft.com/office/drawing/2014/main" id="{398E55C6-1C13-4113-9F6C-E45A6B5BDFBF}"/>
                  </a:ext>
                </a:extLst>
              </p:cNvPr>
              <p:cNvCxnSpPr/>
              <p:nvPr/>
            </p:nvCxnSpPr>
            <p:spPr>
              <a:xfrm flipH="1">
                <a:off x="1848067" y="2697524"/>
                <a:ext cx="1812294"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69" name="Group 41">
              <a:extLst>
                <a:ext uri="{FF2B5EF4-FFF2-40B4-BE49-F238E27FC236}">
                  <a16:creationId xmlns:a16="http://schemas.microsoft.com/office/drawing/2014/main" id="{6AF12EBC-F860-48D7-954E-F55642FE6F83}"/>
                </a:ext>
              </a:extLst>
            </p:cNvPr>
            <p:cNvGrpSpPr>
              <a:grpSpLocks/>
            </p:cNvGrpSpPr>
            <p:nvPr/>
          </p:nvGrpSpPr>
          <p:grpSpPr bwMode="auto">
            <a:xfrm>
              <a:off x="3942468" y="3536007"/>
              <a:ext cx="972000" cy="342900"/>
              <a:chOff x="2185142" y="4994858"/>
              <a:chExt cx="2113299" cy="316190"/>
            </a:xfrm>
          </p:grpSpPr>
          <p:cxnSp>
            <p:nvCxnSpPr>
              <p:cNvPr id="70" name="Straight Connector 69">
                <a:extLst>
                  <a:ext uri="{FF2B5EF4-FFF2-40B4-BE49-F238E27FC236}">
                    <a16:creationId xmlns:a16="http://schemas.microsoft.com/office/drawing/2014/main" id="{77205079-344A-4B09-8E4B-81258C4108CE}"/>
                  </a:ext>
                </a:extLst>
              </p:cNvPr>
              <p:cNvCxnSpPr/>
              <p:nvPr/>
            </p:nvCxnSpPr>
            <p:spPr>
              <a:xfrm flipH="1">
                <a:off x="3800620" y="4994858"/>
                <a:ext cx="497821" cy="316190"/>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a16="http://schemas.microsoft.com/office/drawing/2014/main" id="{8B5A1990-4A94-45C7-BF48-6E6F48840887}"/>
                  </a:ext>
                </a:extLst>
              </p:cNvPr>
              <p:cNvCxnSpPr/>
              <p:nvPr/>
            </p:nvCxnSpPr>
            <p:spPr>
              <a:xfrm flipH="1">
                <a:off x="2185142" y="5311048"/>
                <a:ext cx="1615478"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72" name="Group 44">
              <a:extLst>
                <a:ext uri="{FF2B5EF4-FFF2-40B4-BE49-F238E27FC236}">
                  <a16:creationId xmlns:a16="http://schemas.microsoft.com/office/drawing/2014/main" id="{C9C7CCD5-FADD-494E-B833-E696B6347857}"/>
                </a:ext>
              </a:extLst>
            </p:cNvPr>
            <p:cNvGrpSpPr>
              <a:grpSpLocks/>
            </p:cNvGrpSpPr>
            <p:nvPr/>
          </p:nvGrpSpPr>
          <p:grpSpPr bwMode="auto">
            <a:xfrm>
              <a:off x="7256378" y="1150688"/>
              <a:ext cx="972000" cy="257175"/>
              <a:chOff x="7528087" y="2680840"/>
              <a:chExt cx="2061939" cy="316190"/>
            </a:xfrm>
          </p:grpSpPr>
          <p:cxnSp>
            <p:nvCxnSpPr>
              <p:cNvPr id="73" name="Straight Connector 72">
                <a:extLst>
                  <a:ext uri="{FF2B5EF4-FFF2-40B4-BE49-F238E27FC236}">
                    <a16:creationId xmlns:a16="http://schemas.microsoft.com/office/drawing/2014/main" id="{6E30FCF4-384F-4BCE-8A64-252581213005}"/>
                  </a:ext>
                </a:extLst>
              </p:cNvPr>
              <p:cNvCxnSpPr/>
              <p:nvPr/>
            </p:nvCxnSpPr>
            <p:spPr>
              <a:xfrm flipV="1">
                <a:off x="7528087" y="2680840"/>
                <a:ext cx="498282" cy="316190"/>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a:extLst>
                  <a:ext uri="{FF2B5EF4-FFF2-40B4-BE49-F238E27FC236}">
                    <a16:creationId xmlns:a16="http://schemas.microsoft.com/office/drawing/2014/main" id="{78110554-BB05-45B3-8562-EF9B3D037476}"/>
                  </a:ext>
                </a:extLst>
              </p:cNvPr>
              <p:cNvCxnSpPr/>
              <p:nvPr/>
            </p:nvCxnSpPr>
            <p:spPr>
              <a:xfrm>
                <a:off x="8026369" y="2680840"/>
                <a:ext cx="1563657"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75" name="Group 47">
              <a:extLst>
                <a:ext uri="{FF2B5EF4-FFF2-40B4-BE49-F238E27FC236}">
                  <a16:creationId xmlns:a16="http://schemas.microsoft.com/office/drawing/2014/main" id="{F731FD38-2C74-409F-ABEE-FB71D08D9DA2}"/>
                </a:ext>
              </a:extLst>
            </p:cNvPr>
            <p:cNvGrpSpPr>
              <a:grpSpLocks/>
            </p:cNvGrpSpPr>
            <p:nvPr/>
          </p:nvGrpSpPr>
          <p:grpSpPr bwMode="auto">
            <a:xfrm>
              <a:off x="7138000" y="3625377"/>
              <a:ext cx="972000" cy="257175"/>
              <a:chOff x="8125333" y="4745260"/>
              <a:chExt cx="2389596" cy="203034"/>
            </a:xfrm>
          </p:grpSpPr>
          <p:cxnSp>
            <p:nvCxnSpPr>
              <p:cNvPr id="76" name="Straight Connector 75">
                <a:extLst>
                  <a:ext uri="{FF2B5EF4-FFF2-40B4-BE49-F238E27FC236}">
                    <a16:creationId xmlns:a16="http://schemas.microsoft.com/office/drawing/2014/main" id="{F88E2E87-32BE-4F6C-8332-3967C91A27E1}"/>
                  </a:ext>
                </a:extLst>
              </p:cNvPr>
              <p:cNvCxnSpPr/>
              <p:nvPr/>
            </p:nvCxnSpPr>
            <p:spPr>
              <a:xfrm>
                <a:off x="8125333" y="4745260"/>
                <a:ext cx="523688" cy="203034"/>
              </a:xfrm>
              <a:prstGeom prst="line">
                <a:avLst/>
              </a:prstGeom>
              <a:ln w="19050">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7" name="Straight Connector 76">
                <a:extLst>
                  <a:ext uri="{FF2B5EF4-FFF2-40B4-BE49-F238E27FC236}">
                    <a16:creationId xmlns:a16="http://schemas.microsoft.com/office/drawing/2014/main" id="{1F113495-1E79-41B5-9C91-E7595347E51F}"/>
                  </a:ext>
                </a:extLst>
              </p:cNvPr>
              <p:cNvCxnSpPr/>
              <p:nvPr/>
            </p:nvCxnSpPr>
            <p:spPr>
              <a:xfrm>
                <a:off x="8649021" y="4948294"/>
                <a:ext cx="1865908" cy="0"/>
              </a:xfrm>
              <a:prstGeom prst="line">
                <a:avLst/>
              </a:prstGeom>
              <a:ln w="19050">
                <a:solidFill>
                  <a:schemeClr val="tx1"/>
                </a:solidFill>
                <a:prstDash val="sysDash"/>
                <a:tailEnd type="oval"/>
              </a:ln>
            </p:spPr>
            <p:style>
              <a:lnRef idx="1">
                <a:schemeClr val="dk1"/>
              </a:lnRef>
              <a:fillRef idx="0">
                <a:schemeClr val="dk1"/>
              </a:fillRef>
              <a:effectRef idx="0">
                <a:schemeClr val="dk1"/>
              </a:effectRef>
              <a:fontRef idx="minor">
                <a:schemeClr val="tx1"/>
              </a:fontRef>
            </p:style>
          </p:cxnSp>
        </p:grpSp>
        <p:grpSp>
          <p:nvGrpSpPr>
            <p:cNvPr id="32" name="Group 50">
              <a:extLst>
                <a:ext uri="{FF2B5EF4-FFF2-40B4-BE49-F238E27FC236}">
                  <a16:creationId xmlns:a16="http://schemas.microsoft.com/office/drawing/2014/main" id="{98D80246-D915-4AF3-8BF2-AAAD83F59F3F}"/>
                </a:ext>
              </a:extLst>
            </p:cNvPr>
            <p:cNvGrpSpPr>
              <a:grpSpLocks noChangeAspect="1"/>
            </p:cNvGrpSpPr>
            <p:nvPr/>
          </p:nvGrpSpPr>
          <p:grpSpPr bwMode="auto">
            <a:xfrm>
              <a:off x="4236365" y="672157"/>
              <a:ext cx="3692525" cy="3660775"/>
              <a:chOff x="1961" y="581"/>
              <a:chExt cx="3678" cy="3648"/>
            </a:xfrm>
          </p:grpSpPr>
          <p:sp>
            <p:nvSpPr>
              <p:cNvPr id="33" name="Freeform 51">
                <a:extLst>
                  <a:ext uri="{FF2B5EF4-FFF2-40B4-BE49-F238E27FC236}">
                    <a16:creationId xmlns:a16="http://schemas.microsoft.com/office/drawing/2014/main" id="{C635BAAE-190D-4F54-97E2-0F4CE4427E88}"/>
                  </a:ext>
                </a:extLst>
              </p:cNvPr>
              <p:cNvSpPr>
                <a:spLocks/>
              </p:cNvSpPr>
              <p:nvPr/>
            </p:nvSpPr>
            <p:spPr bwMode="auto">
              <a:xfrm>
                <a:off x="2949" y="3391"/>
                <a:ext cx="588" cy="509"/>
              </a:xfrm>
              <a:custGeom>
                <a:avLst/>
                <a:gdLst>
                  <a:gd name="T0" fmla="*/ 122 w 286"/>
                  <a:gd name="T1" fmla="*/ 248 h 248"/>
                  <a:gd name="T2" fmla="*/ 239 w 286"/>
                  <a:gd name="T3" fmla="*/ 219 h 248"/>
                  <a:gd name="T4" fmla="*/ 20 w 286"/>
                  <a:gd name="T5" fmla="*/ 0 h 248"/>
                  <a:gd name="T6" fmla="*/ 76 w 286"/>
                  <a:gd name="T7" fmla="*/ 241 h 248"/>
                  <a:gd name="T8" fmla="*/ 122 w 286"/>
                  <a:gd name="T9" fmla="*/ 248 h 248"/>
                </a:gdLst>
                <a:ahLst/>
                <a:cxnLst>
                  <a:cxn ang="0">
                    <a:pos x="T0" y="T1"/>
                  </a:cxn>
                  <a:cxn ang="0">
                    <a:pos x="T2" y="T3"/>
                  </a:cxn>
                  <a:cxn ang="0">
                    <a:pos x="T4" y="T5"/>
                  </a:cxn>
                  <a:cxn ang="0">
                    <a:pos x="T6" y="T7"/>
                  </a:cxn>
                  <a:cxn ang="0">
                    <a:pos x="T8" y="T9"/>
                  </a:cxn>
                </a:cxnLst>
                <a:rect l="0" t="0" r="r" b="b"/>
                <a:pathLst>
                  <a:path w="286" h="248">
                    <a:moveTo>
                      <a:pt x="122" y="248"/>
                    </a:moveTo>
                    <a:cubicBezTo>
                      <a:pt x="122" y="248"/>
                      <a:pt x="192" y="241"/>
                      <a:pt x="239" y="219"/>
                    </a:cubicBezTo>
                    <a:cubicBezTo>
                      <a:pt x="286" y="197"/>
                      <a:pt x="20" y="0"/>
                      <a:pt x="20" y="0"/>
                    </a:cubicBezTo>
                    <a:cubicBezTo>
                      <a:pt x="20" y="0"/>
                      <a:pt x="0" y="210"/>
                      <a:pt x="76" y="241"/>
                    </a:cubicBezTo>
                    <a:lnTo>
                      <a:pt x="122" y="248"/>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4" name="Freeform 52">
                <a:extLst>
                  <a:ext uri="{FF2B5EF4-FFF2-40B4-BE49-F238E27FC236}">
                    <a16:creationId xmlns:a16="http://schemas.microsoft.com/office/drawing/2014/main" id="{A4C906DC-717D-4EBF-A828-99847149716D}"/>
                  </a:ext>
                </a:extLst>
              </p:cNvPr>
              <p:cNvSpPr>
                <a:spLocks/>
              </p:cNvSpPr>
              <p:nvPr/>
            </p:nvSpPr>
            <p:spPr bwMode="auto">
              <a:xfrm>
                <a:off x="4799" y="2653"/>
                <a:ext cx="509" cy="588"/>
              </a:xfrm>
              <a:custGeom>
                <a:avLst/>
                <a:gdLst>
                  <a:gd name="T0" fmla="*/ 248 w 248"/>
                  <a:gd name="T1" fmla="*/ 164 h 287"/>
                  <a:gd name="T2" fmla="*/ 219 w 248"/>
                  <a:gd name="T3" fmla="*/ 48 h 287"/>
                  <a:gd name="T4" fmla="*/ 0 w 248"/>
                  <a:gd name="T5" fmla="*/ 266 h 287"/>
                  <a:gd name="T6" fmla="*/ 241 w 248"/>
                  <a:gd name="T7" fmla="*/ 210 h 287"/>
                  <a:gd name="T8" fmla="*/ 248 w 248"/>
                  <a:gd name="T9" fmla="*/ 164 h 287"/>
                </a:gdLst>
                <a:ahLst/>
                <a:cxnLst>
                  <a:cxn ang="0">
                    <a:pos x="T0" y="T1"/>
                  </a:cxn>
                  <a:cxn ang="0">
                    <a:pos x="T2" y="T3"/>
                  </a:cxn>
                  <a:cxn ang="0">
                    <a:pos x="T4" y="T5"/>
                  </a:cxn>
                  <a:cxn ang="0">
                    <a:pos x="T6" y="T7"/>
                  </a:cxn>
                  <a:cxn ang="0">
                    <a:pos x="T8" y="T9"/>
                  </a:cxn>
                </a:cxnLst>
                <a:rect l="0" t="0" r="r" b="b"/>
                <a:pathLst>
                  <a:path w="248" h="287">
                    <a:moveTo>
                      <a:pt x="248" y="164"/>
                    </a:moveTo>
                    <a:cubicBezTo>
                      <a:pt x="248" y="164"/>
                      <a:pt x="241" y="95"/>
                      <a:pt x="219" y="48"/>
                    </a:cubicBezTo>
                    <a:cubicBezTo>
                      <a:pt x="197" y="0"/>
                      <a:pt x="0" y="266"/>
                      <a:pt x="0" y="266"/>
                    </a:cubicBezTo>
                    <a:cubicBezTo>
                      <a:pt x="0" y="266"/>
                      <a:pt x="210" y="287"/>
                      <a:pt x="241" y="210"/>
                    </a:cubicBezTo>
                    <a:lnTo>
                      <a:pt x="248" y="164"/>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5" name="Freeform 53">
                <a:extLst>
                  <a:ext uri="{FF2B5EF4-FFF2-40B4-BE49-F238E27FC236}">
                    <a16:creationId xmlns:a16="http://schemas.microsoft.com/office/drawing/2014/main" id="{16DB17D7-0314-422D-8934-66E719852ACA}"/>
                  </a:ext>
                </a:extLst>
              </p:cNvPr>
              <p:cNvSpPr>
                <a:spLocks/>
              </p:cNvSpPr>
              <p:nvPr/>
            </p:nvSpPr>
            <p:spPr bwMode="auto">
              <a:xfrm>
                <a:off x="4062" y="883"/>
                <a:ext cx="588" cy="508"/>
              </a:xfrm>
              <a:custGeom>
                <a:avLst/>
                <a:gdLst>
                  <a:gd name="T0" fmla="*/ 163 w 286"/>
                  <a:gd name="T1" fmla="*/ 0 h 247"/>
                  <a:gd name="T2" fmla="*/ 47 w 286"/>
                  <a:gd name="T3" fmla="*/ 28 h 247"/>
                  <a:gd name="T4" fmla="*/ 266 w 286"/>
                  <a:gd name="T5" fmla="*/ 247 h 247"/>
                  <a:gd name="T6" fmla="*/ 209 w 286"/>
                  <a:gd name="T7" fmla="*/ 6 h 247"/>
                  <a:gd name="T8" fmla="*/ 163 w 286"/>
                  <a:gd name="T9" fmla="*/ 0 h 247"/>
                </a:gdLst>
                <a:ahLst/>
                <a:cxnLst>
                  <a:cxn ang="0">
                    <a:pos x="T0" y="T1"/>
                  </a:cxn>
                  <a:cxn ang="0">
                    <a:pos x="T2" y="T3"/>
                  </a:cxn>
                  <a:cxn ang="0">
                    <a:pos x="T4" y="T5"/>
                  </a:cxn>
                  <a:cxn ang="0">
                    <a:pos x="T6" y="T7"/>
                  </a:cxn>
                  <a:cxn ang="0">
                    <a:pos x="T8" y="T9"/>
                  </a:cxn>
                </a:cxnLst>
                <a:rect l="0" t="0" r="r" b="b"/>
                <a:pathLst>
                  <a:path w="286" h="247">
                    <a:moveTo>
                      <a:pt x="163" y="0"/>
                    </a:moveTo>
                    <a:cubicBezTo>
                      <a:pt x="163" y="0"/>
                      <a:pt x="94" y="6"/>
                      <a:pt x="47" y="28"/>
                    </a:cubicBezTo>
                    <a:cubicBezTo>
                      <a:pt x="0" y="50"/>
                      <a:pt x="266" y="247"/>
                      <a:pt x="266" y="247"/>
                    </a:cubicBezTo>
                    <a:cubicBezTo>
                      <a:pt x="266" y="247"/>
                      <a:pt x="286" y="37"/>
                      <a:pt x="209" y="6"/>
                    </a:cubicBezTo>
                    <a:lnTo>
                      <a:pt x="163"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6" name="Freeform 54">
                <a:extLst>
                  <a:ext uri="{FF2B5EF4-FFF2-40B4-BE49-F238E27FC236}">
                    <a16:creationId xmlns:a16="http://schemas.microsoft.com/office/drawing/2014/main" id="{C9AEF7F8-2262-4B1A-BB75-C27D30C30FA8}"/>
                  </a:ext>
                </a:extLst>
              </p:cNvPr>
              <p:cNvSpPr>
                <a:spLocks/>
              </p:cNvSpPr>
              <p:nvPr/>
            </p:nvSpPr>
            <p:spPr bwMode="auto">
              <a:xfrm>
                <a:off x="2291" y="1541"/>
                <a:ext cx="508" cy="588"/>
              </a:xfrm>
              <a:custGeom>
                <a:avLst/>
                <a:gdLst>
                  <a:gd name="T0" fmla="*/ 0 w 247"/>
                  <a:gd name="T1" fmla="*/ 122 h 286"/>
                  <a:gd name="T2" fmla="*/ 28 w 247"/>
                  <a:gd name="T3" fmla="*/ 239 h 286"/>
                  <a:gd name="T4" fmla="*/ 247 w 247"/>
                  <a:gd name="T5" fmla="*/ 20 h 286"/>
                  <a:gd name="T6" fmla="*/ 6 w 247"/>
                  <a:gd name="T7" fmla="*/ 76 h 286"/>
                  <a:gd name="T8" fmla="*/ 0 w 247"/>
                  <a:gd name="T9" fmla="*/ 122 h 286"/>
                </a:gdLst>
                <a:ahLst/>
                <a:cxnLst>
                  <a:cxn ang="0">
                    <a:pos x="T0" y="T1"/>
                  </a:cxn>
                  <a:cxn ang="0">
                    <a:pos x="T2" y="T3"/>
                  </a:cxn>
                  <a:cxn ang="0">
                    <a:pos x="T4" y="T5"/>
                  </a:cxn>
                  <a:cxn ang="0">
                    <a:pos x="T6" y="T7"/>
                  </a:cxn>
                  <a:cxn ang="0">
                    <a:pos x="T8" y="T9"/>
                  </a:cxn>
                </a:cxnLst>
                <a:rect l="0" t="0" r="r" b="b"/>
                <a:pathLst>
                  <a:path w="247" h="286">
                    <a:moveTo>
                      <a:pt x="0" y="122"/>
                    </a:moveTo>
                    <a:cubicBezTo>
                      <a:pt x="0" y="122"/>
                      <a:pt x="6" y="192"/>
                      <a:pt x="28" y="239"/>
                    </a:cubicBezTo>
                    <a:cubicBezTo>
                      <a:pt x="50" y="286"/>
                      <a:pt x="247" y="20"/>
                      <a:pt x="247" y="20"/>
                    </a:cubicBezTo>
                    <a:cubicBezTo>
                      <a:pt x="247" y="20"/>
                      <a:pt x="37" y="0"/>
                      <a:pt x="6" y="76"/>
                    </a:cubicBezTo>
                    <a:lnTo>
                      <a:pt x="0" y="122"/>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7" name="Freeform 55">
                <a:extLst>
                  <a:ext uri="{FF2B5EF4-FFF2-40B4-BE49-F238E27FC236}">
                    <a16:creationId xmlns:a16="http://schemas.microsoft.com/office/drawing/2014/main" id="{D1F54A9F-CB6B-4707-92E5-8908E37BD0A6}"/>
                  </a:ext>
                </a:extLst>
              </p:cNvPr>
              <p:cNvSpPr>
                <a:spLocks/>
              </p:cNvSpPr>
              <p:nvPr/>
            </p:nvSpPr>
            <p:spPr bwMode="auto">
              <a:xfrm>
                <a:off x="1961" y="581"/>
                <a:ext cx="3678" cy="3648"/>
              </a:xfrm>
              <a:custGeom>
                <a:avLst/>
                <a:gdLst>
                  <a:gd name="T0" fmla="*/ 921 w 1790"/>
                  <a:gd name="T1" fmla="*/ 0 h 1775"/>
                  <a:gd name="T2" fmla="*/ 1775 w 1790"/>
                  <a:gd name="T3" fmla="*/ 855 h 1775"/>
                  <a:gd name="T4" fmla="*/ 1775 w 1790"/>
                  <a:gd name="T5" fmla="*/ 907 h 1775"/>
                  <a:gd name="T6" fmla="*/ 921 w 1790"/>
                  <a:gd name="T7" fmla="*/ 1761 h 1775"/>
                  <a:gd name="T8" fmla="*/ 869 w 1790"/>
                  <a:gd name="T9" fmla="*/ 1761 h 1775"/>
                  <a:gd name="T10" fmla="*/ 14 w 1790"/>
                  <a:gd name="T11" fmla="*/ 907 h 1775"/>
                  <a:gd name="T12" fmla="*/ 14 w 1790"/>
                  <a:gd name="T13" fmla="*/ 855 h 1775"/>
                  <a:gd name="T14" fmla="*/ 869 w 1790"/>
                  <a:gd name="T15" fmla="*/ 0 h 17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90" h="1775">
                    <a:moveTo>
                      <a:pt x="921" y="0"/>
                    </a:moveTo>
                    <a:cubicBezTo>
                      <a:pt x="1775" y="855"/>
                      <a:pt x="1775" y="855"/>
                      <a:pt x="1775" y="855"/>
                    </a:cubicBezTo>
                    <a:cubicBezTo>
                      <a:pt x="1790" y="869"/>
                      <a:pt x="1790" y="892"/>
                      <a:pt x="1775" y="907"/>
                    </a:cubicBezTo>
                    <a:cubicBezTo>
                      <a:pt x="921" y="1761"/>
                      <a:pt x="921" y="1761"/>
                      <a:pt x="921" y="1761"/>
                    </a:cubicBezTo>
                    <a:cubicBezTo>
                      <a:pt x="906" y="1775"/>
                      <a:pt x="883" y="1775"/>
                      <a:pt x="869" y="1761"/>
                    </a:cubicBezTo>
                    <a:cubicBezTo>
                      <a:pt x="14" y="907"/>
                      <a:pt x="14" y="907"/>
                      <a:pt x="14" y="907"/>
                    </a:cubicBezTo>
                    <a:cubicBezTo>
                      <a:pt x="0" y="892"/>
                      <a:pt x="0" y="869"/>
                      <a:pt x="14" y="855"/>
                    </a:cubicBezTo>
                    <a:cubicBezTo>
                      <a:pt x="869" y="0"/>
                      <a:pt x="869" y="0"/>
                      <a:pt x="869" y="0"/>
                    </a:cubicBezTo>
                  </a:path>
                </a:pathLst>
              </a:custGeom>
              <a:solidFill>
                <a:schemeClr val="bg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38" name="Freeform 56">
                <a:extLst>
                  <a:ext uri="{FF2B5EF4-FFF2-40B4-BE49-F238E27FC236}">
                    <a16:creationId xmlns:a16="http://schemas.microsoft.com/office/drawing/2014/main" id="{EC6C5E2C-56C4-40C6-8CA0-1BD73021F86D}"/>
                  </a:ext>
                </a:extLst>
              </p:cNvPr>
              <p:cNvSpPr>
                <a:spLocks/>
              </p:cNvSpPr>
              <p:nvPr/>
            </p:nvSpPr>
            <p:spPr bwMode="auto">
              <a:xfrm>
                <a:off x="2267" y="659"/>
                <a:ext cx="1979" cy="1155"/>
              </a:xfrm>
              <a:custGeom>
                <a:avLst/>
                <a:gdLst>
                  <a:gd name="T0" fmla="*/ 1420 w 963"/>
                  <a:gd name="T1" fmla="*/ 0 h 562"/>
                  <a:gd name="T2" fmla="*/ 1420 w 963"/>
                  <a:gd name="T3" fmla="*/ 195 h 562"/>
                  <a:gd name="T4" fmla="*/ 892 w 963"/>
                  <a:gd name="T5" fmla="*/ 195 h 562"/>
                  <a:gd name="T6" fmla="*/ 801 w 963"/>
                  <a:gd name="T7" fmla="*/ 238 h 562"/>
                  <a:gd name="T8" fmla="*/ 47 w 963"/>
                  <a:gd name="T9" fmla="*/ 991 h 562"/>
                  <a:gd name="T10" fmla="*/ 25 w 963"/>
                  <a:gd name="T11" fmla="*/ 1132 h 562"/>
                  <a:gd name="T12" fmla="*/ 58 w 963"/>
                  <a:gd name="T13" fmla="*/ 1026 h 562"/>
                  <a:gd name="T14" fmla="*/ 232 w 963"/>
                  <a:gd name="T15" fmla="*/ 956 h 562"/>
                  <a:gd name="T16" fmla="*/ 1385 w 963"/>
                  <a:gd name="T17" fmla="*/ 956 h 562"/>
                  <a:gd name="T18" fmla="*/ 1385 w 963"/>
                  <a:gd name="T19" fmla="*/ 1155 h 562"/>
                  <a:gd name="T20" fmla="*/ 1979 w 963"/>
                  <a:gd name="T21" fmla="*/ 561 h 562"/>
                  <a:gd name="T22" fmla="*/ 1420 w 963"/>
                  <a:gd name="T23" fmla="*/ 0 h 56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63" h="562">
                    <a:moveTo>
                      <a:pt x="691" y="0"/>
                    </a:moveTo>
                    <a:cubicBezTo>
                      <a:pt x="691" y="95"/>
                      <a:pt x="691" y="95"/>
                      <a:pt x="691" y="95"/>
                    </a:cubicBezTo>
                    <a:cubicBezTo>
                      <a:pt x="434" y="95"/>
                      <a:pt x="434" y="95"/>
                      <a:pt x="434" y="95"/>
                    </a:cubicBezTo>
                    <a:cubicBezTo>
                      <a:pt x="434" y="95"/>
                      <a:pt x="412" y="93"/>
                      <a:pt x="390" y="116"/>
                    </a:cubicBezTo>
                    <a:cubicBezTo>
                      <a:pt x="368" y="138"/>
                      <a:pt x="23" y="482"/>
                      <a:pt x="23" y="482"/>
                    </a:cubicBezTo>
                    <a:cubicBezTo>
                      <a:pt x="23" y="482"/>
                      <a:pt x="0" y="504"/>
                      <a:pt x="12" y="551"/>
                    </a:cubicBezTo>
                    <a:cubicBezTo>
                      <a:pt x="12" y="551"/>
                      <a:pt x="8" y="520"/>
                      <a:pt x="28" y="499"/>
                    </a:cubicBezTo>
                    <a:cubicBezTo>
                      <a:pt x="49" y="479"/>
                      <a:pt x="81" y="466"/>
                      <a:pt x="113" y="465"/>
                    </a:cubicBezTo>
                    <a:cubicBezTo>
                      <a:pt x="146" y="465"/>
                      <a:pt x="674" y="465"/>
                      <a:pt x="674" y="465"/>
                    </a:cubicBezTo>
                    <a:cubicBezTo>
                      <a:pt x="674" y="562"/>
                      <a:pt x="674" y="562"/>
                      <a:pt x="674" y="562"/>
                    </a:cubicBezTo>
                    <a:cubicBezTo>
                      <a:pt x="963" y="273"/>
                      <a:pt x="963" y="273"/>
                      <a:pt x="963" y="273"/>
                    </a:cubicBezTo>
                    <a:cubicBezTo>
                      <a:pt x="691" y="0"/>
                      <a:pt x="691" y="0"/>
                      <a:pt x="691" y="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latin typeface="+mj-lt"/>
                </a:endParaRPr>
              </a:p>
            </p:txBody>
          </p:sp>
          <p:sp>
            <p:nvSpPr>
              <p:cNvPr id="39" name="Freeform 57">
                <a:extLst>
                  <a:ext uri="{FF2B5EF4-FFF2-40B4-BE49-F238E27FC236}">
                    <a16:creationId xmlns:a16="http://schemas.microsoft.com/office/drawing/2014/main" id="{7E580D2C-5D1C-493E-B6FD-AB20742BBF5D}"/>
                  </a:ext>
                </a:extLst>
              </p:cNvPr>
              <p:cNvSpPr>
                <a:spLocks/>
              </p:cNvSpPr>
              <p:nvPr/>
            </p:nvSpPr>
            <p:spPr bwMode="auto">
              <a:xfrm>
                <a:off x="2068" y="1946"/>
                <a:ext cx="1155" cy="1979"/>
              </a:xfrm>
              <a:custGeom>
                <a:avLst/>
                <a:gdLst>
                  <a:gd name="T0" fmla="*/ 1132 w 562"/>
                  <a:gd name="T1" fmla="*/ 1954 h 963"/>
                  <a:gd name="T2" fmla="*/ 1028 w 562"/>
                  <a:gd name="T3" fmla="*/ 1919 h 963"/>
                  <a:gd name="T4" fmla="*/ 958 w 562"/>
                  <a:gd name="T5" fmla="*/ 1745 h 963"/>
                  <a:gd name="T6" fmla="*/ 958 w 562"/>
                  <a:gd name="T7" fmla="*/ 594 h 963"/>
                  <a:gd name="T8" fmla="*/ 1155 w 562"/>
                  <a:gd name="T9" fmla="*/ 594 h 963"/>
                  <a:gd name="T10" fmla="*/ 561 w 562"/>
                  <a:gd name="T11" fmla="*/ 0 h 963"/>
                  <a:gd name="T12" fmla="*/ 0 w 562"/>
                  <a:gd name="T13" fmla="*/ 559 h 963"/>
                  <a:gd name="T14" fmla="*/ 195 w 562"/>
                  <a:gd name="T15" fmla="*/ 559 h 963"/>
                  <a:gd name="T16" fmla="*/ 195 w 562"/>
                  <a:gd name="T17" fmla="*/ 1085 h 963"/>
                  <a:gd name="T18" fmla="*/ 238 w 562"/>
                  <a:gd name="T19" fmla="*/ 1178 h 963"/>
                  <a:gd name="T20" fmla="*/ 991 w 562"/>
                  <a:gd name="T21" fmla="*/ 1930 h 963"/>
                  <a:gd name="T22" fmla="*/ 1132 w 562"/>
                  <a:gd name="T23" fmla="*/ 1954 h 96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62" h="963">
                    <a:moveTo>
                      <a:pt x="551" y="951"/>
                    </a:moveTo>
                    <a:cubicBezTo>
                      <a:pt x="551" y="951"/>
                      <a:pt x="520" y="955"/>
                      <a:pt x="500" y="934"/>
                    </a:cubicBezTo>
                    <a:cubicBezTo>
                      <a:pt x="479" y="914"/>
                      <a:pt x="466" y="881"/>
                      <a:pt x="466" y="849"/>
                    </a:cubicBezTo>
                    <a:cubicBezTo>
                      <a:pt x="465" y="817"/>
                      <a:pt x="466" y="289"/>
                      <a:pt x="466" y="289"/>
                    </a:cubicBezTo>
                    <a:cubicBezTo>
                      <a:pt x="562" y="289"/>
                      <a:pt x="562" y="289"/>
                      <a:pt x="562" y="289"/>
                    </a:cubicBezTo>
                    <a:cubicBezTo>
                      <a:pt x="273" y="0"/>
                      <a:pt x="273" y="0"/>
                      <a:pt x="273" y="0"/>
                    </a:cubicBezTo>
                    <a:cubicBezTo>
                      <a:pt x="0" y="272"/>
                      <a:pt x="0" y="272"/>
                      <a:pt x="0" y="272"/>
                    </a:cubicBezTo>
                    <a:cubicBezTo>
                      <a:pt x="95" y="272"/>
                      <a:pt x="95" y="272"/>
                      <a:pt x="95" y="272"/>
                    </a:cubicBezTo>
                    <a:cubicBezTo>
                      <a:pt x="95" y="528"/>
                      <a:pt x="95" y="528"/>
                      <a:pt x="95" y="528"/>
                    </a:cubicBezTo>
                    <a:cubicBezTo>
                      <a:pt x="95" y="528"/>
                      <a:pt x="93" y="551"/>
                      <a:pt x="116" y="573"/>
                    </a:cubicBezTo>
                    <a:cubicBezTo>
                      <a:pt x="138" y="595"/>
                      <a:pt x="482" y="939"/>
                      <a:pt x="482" y="939"/>
                    </a:cubicBezTo>
                    <a:cubicBezTo>
                      <a:pt x="482" y="939"/>
                      <a:pt x="504" y="963"/>
                      <a:pt x="551" y="95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latin typeface="+mj-lt"/>
                </a:endParaRPr>
              </a:p>
            </p:txBody>
          </p:sp>
          <p:sp>
            <p:nvSpPr>
              <p:cNvPr id="40" name="Freeform 58">
                <a:extLst>
                  <a:ext uri="{FF2B5EF4-FFF2-40B4-BE49-F238E27FC236}">
                    <a16:creationId xmlns:a16="http://schemas.microsoft.com/office/drawing/2014/main" id="{C3C5A65F-DBAE-4949-BF9D-B2F2A57A0309}"/>
                  </a:ext>
                </a:extLst>
              </p:cNvPr>
              <p:cNvSpPr>
                <a:spLocks/>
              </p:cNvSpPr>
              <p:nvPr/>
            </p:nvSpPr>
            <p:spPr bwMode="auto">
              <a:xfrm>
                <a:off x="3354" y="2970"/>
                <a:ext cx="1978" cy="1152"/>
              </a:xfrm>
              <a:custGeom>
                <a:avLst/>
                <a:gdLst>
                  <a:gd name="T0" fmla="*/ 951 w 963"/>
                  <a:gd name="T1" fmla="*/ 10 h 561"/>
                  <a:gd name="T2" fmla="*/ 934 w 963"/>
                  <a:gd name="T3" fmla="*/ 62 h 561"/>
                  <a:gd name="T4" fmla="*/ 849 w 963"/>
                  <a:gd name="T5" fmla="*/ 96 h 561"/>
                  <a:gd name="T6" fmla="*/ 289 w 963"/>
                  <a:gd name="T7" fmla="*/ 96 h 561"/>
                  <a:gd name="T8" fmla="*/ 289 w 963"/>
                  <a:gd name="T9" fmla="*/ 0 h 561"/>
                  <a:gd name="T10" fmla="*/ 0 w 963"/>
                  <a:gd name="T11" fmla="*/ 289 h 561"/>
                  <a:gd name="T12" fmla="*/ 272 w 963"/>
                  <a:gd name="T13" fmla="*/ 561 h 561"/>
                  <a:gd name="T14" fmla="*/ 272 w 963"/>
                  <a:gd name="T15" fmla="*/ 466 h 561"/>
                  <a:gd name="T16" fmla="*/ 528 w 963"/>
                  <a:gd name="T17" fmla="*/ 466 h 561"/>
                  <a:gd name="T18" fmla="*/ 573 w 963"/>
                  <a:gd name="T19" fmla="*/ 446 h 561"/>
                  <a:gd name="T20" fmla="*/ 939 w 963"/>
                  <a:gd name="T21" fmla="*/ 80 h 561"/>
                  <a:gd name="T22" fmla="*/ 951 w 963"/>
                  <a:gd name="T23" fmla="*/ 10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63" h="561">
                    <a:moveTo>
                      <a:pt x="951" y="10"/>
                    </a:moveTo>
                    <a:cubicBezTo>
                      <a:pt x="951" y="10"/>
                      <a:pt x="955" y="42"/>
                      <a:pt x="934" y="62"/>
                    </a:cubicBezTo>
                    <a:cubicBezTo>
                      <a:pt x="914" y="82"/>
                      <a:pt x="882" y="95"/>
                      <a:pt x="849" y="96"/>
                    </a:cubicBezTo>
                    <a:cubicBezTo>
                      <a:pt x="817" y="97"/>
                      <a:pt x="289" y="96"/>
                      <a:pt x="289" y="96"/>
                    </a:cubicBezTo>
                    <a:cubicBezTo>
                      <a:pt x="289" y="0"/>
                      <a:pt x="289" y="0"/>
                      <a:pt x="289" y="0"/>
                    </a:cubicBezTo>
                    <a:cubicBezTo>
                      <a:pt x="0" y="289"/>
                      <a:pt x="0" y="289"/>
                      <a:pt x="0" y="289"/>
                    </a:cubicBezTo>
                    <a:cubicBezTo>
                      <a:pt x="272" y="561"/>
                      <a:pt x="272" y="561"/>
                      <a:pt x="272" y="561"/>
                    </a:cubicBezTo>
                    <a:cubicBezTo>
                      <a:pt x="272" y="466"/>
                      <a:pt x="272" y="466"/>
                      <a:pt x="272" y="466"/>
                    </a:cubicBezTo>
                    <a:cubicBezTo>
                      <a:pt x="528" y="466"/>
                      <a:pt x="528" y="466"/>
                      <a:pt x="528" y="466"/>
                    </a:cubicBezTo>
                    <a:cubicBezTo>
                      <a:pt x="528" y="466"/>
                      <a:pt x="551" y="468"/>
                      <a:pt x="573" y="446"/>
                    </a:cubicBezTo>
                    <a:cubicBezTo>
                      <a:pt x="595" y="424"/>
                      <a:pt x="939" y="80"/>
                      <a:pt x="939" y="80"/>
                    </a:cubicBezTo>
                    <a:cubicBezTo>
                      <a:pt x="939" y="80"/>
                      <a:pt x="963" y="57"/>
                      <a:pt x="951" y="1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41" name="Freeform 59">
                <a:extLst>
                  <a:ext uri="{FF2B5EF4-FFF2-40B4-BE49-F238E27FC236}">
                    <a16:creationId xmlns:a16="http://schemas.microsoft.com/office/drawing/2014/main" id="{C5739E98-373F-4DF2-8A33-75EE4CC93846}"/>
                  </a:ext>
                </a:extLst>
              </p:cNvPr>
              <p:cNvSpPr>
                <a:spLocks/>
              </p:cNvSpPr>
              <p:nvPr/>
            </p:nvSpPr>
            <p:spPr bwMode="auto">
              <a:xfrm>
                <a:off x="4409" y="866"/>
                <a:ext cx="1153" cy="1979"/>
              </a:xfrm>
              <a:custGeom>
                <a:avLst/>
                <a:gdLst>
                  <a:gd name="T0" fmla="*/ 10 w 561"/>
                  <a:gd name="T1" fmla="*/ 12 h 963"/>
                  <a:gd name="T2" fmla="*/ 62 w 561"/>
                  <a:gd name="T3" fmla="*/ 29 h 963"/>
                  <a:gd name="T4" fmla="*/ 96 w 561"/>
                  <a:gd name="T5" fmla="*/ 114 h 963"/>
                  <a:gd name="T6" fmla="*/ 96 w 561"/>
                  <a:gd name="T7" fmla="*/ 674 h 963"/>
                  <a:gd name="T8" fmla="*/ 0 w 561"/>
                  <a:gd name="T9" fmla="*/ 674 h 963"/>
                  <a:gd name="T10" fmla="*/ 289 w 561"/>
                  <a:gd name="T11" fmla="*/ 963 h 963"/>
                  <a:gd name="T12" fmla="*/ 561 w 561"/>
                  <a:gd name="T13" fmla="*/ 691 h 963"/>
                  <a:gd name="T14" fmla="*/ 466 w 561"/>
                  <a:gd name="T15" fmla="*/ 691 h 963"/>
                  <a:gd name="T16" fmla="*/ 466 w 561"/>
                  <a:gd name="T17" fmla="*/ 435 h 963"/>
                  <a:gd name="T18" fmla="*/ 446 w 561"/>
                  <a:gd name="T19" fmla="*/ 390 h 963"/>
                  <a:gd name="T20" fmla="*/ 80 w 561"/>
                  <a:gd name="T21" fmla="*/ 24 h 963"/>
                  <a:gd name="T22" fmla="*/ 10 w 561"/>
                  <a:gd name="T23" fmla="*/ 12 h 9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61" h="963">
                    <a:moveTo>
                      <a:pt x="10" y="12"/>
                    </a:moveTo>
                    <a:cubicBezTo>
                      <a:pt x="10" y="12"/>
                      <a:pt x="42" y="8"/>
                      <a:pt x="62" y="29"/>
                    </a:cubicBezTo>
                    <a:cubicBezTo>
                      <a:pt x="82" y="49"/>
                      <a:pt x="95" y="81"/>
                      <a:pt x="96" y="114"/>
                    </a:cubicBezTo>
                    <a:cubicBezTo>
                      <a:pt x="97" y="146"/>
                      <a:pt x="96" y="674"/>
                      <a:pt x="96" y="674"/>
                    </a:cubicBezTo>
                    <a:cubicBezTo>
                      <a:pt x="0" y="674"/>
                      <a:pt x="0" y="674"/>
                      <a:pt x="0" y="674"/>
                    </a:cubicBezTo>
                    <a:cubicBezTo>
                      <a:pt x="289" y="963"/>
                      <a:pt x="289" y="963"/>
                      <a:pt x="289" y="963"/>
                    </a:cubicBezTo>
                    <a:cubicBezTo>
                      <a:pt x="561" y="691"/>
                      <a:pt x="561" y="691"/>
                      <a:pt x="561" y="691"/>
                    </a:cubicBezTo>
                    <a:cubicBezTo>
                      <a:pt x="466" y="691"/>
                      <a:pt x="466" y="691"/>
                      <a:pt x="466" y="691"/>
                    </a:cubicBezTo>
                    <a:cubicBezTo>
                      <a:pt x="466" y="435"/>
                      <a:pt x="466" y="435"/>
                      <a:pt x="466" y="435"/>
                    </a:cubicBezTo>
                    <a:cubicBezTo>
                      <a:pt x="466" y="435"/>
                      <a:pt x="468" y="412"/>
                      <a:pt x="446" y="390"/>
                    </a:cubicBezTo>
                    <a:cubicBezTo>
                      <a:pt x="424" y="368"/>
                      <a:pt x="80" y="24"/>
                      <a:pt x="80" y="24"/>
                    </a:cubicBezTo>
                    <a:cubicBezTo>
                      <a:pt x="80" y="24"/>
                      <a:pt x="57" y="0"/>
                      <a:pt x="10" y="12"/>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grpSp>
        <p:sp>
          <p:nvSpPr>
            <p:cNvPr id="42" name="TextBox 14">
              <a:extLst>
                <a:ext uri="{FF2B5EF4-FFF2-40B4-BE49-F238E27FC236}">
                  <a16:creationId xmlns:a16="http://schemas.microsoft.com/office/drawing/2014/main" id="{62D11301-E52E-4DA0-A6EA-BC0A63A02251}"/>
                </a:ext>
              </a:extLst>
            </p:cNvPr>
            <p:cNvSpPr txBox="1">
              <a:spLocks noChangeArrowheads="1"/>
            </p:cNvSpPr>
            <p:nvPr/>
          </p:nvSpPr>
          <p:spPr bwMode="auto">
            <a:xfrm>
              <a:off x="7020959" y="1859361"/>
              <a:ext cx="5084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01</a:t>
              </a:r>
            </a:p>
          </p:txBody>
        </p:sp>
        <p:sp>
          <p:nvSpPr>
            <p:cNvPr id="43" name="TextBox 15">
              <a:extLst>
                <a:ext uri="{FF2B5EF4-FFF2-40B4-BE49-F238E27FC236}">
                  <a16:creationId xmlns:a16="http://schemas.microsoft.com/office/drawing/2014/main" id="{EC098D5F-31B1-44F0-B3E3-9C785FC46A1C}"/>
                </a:ext>
              </a:extLst>
            </p:cNvPr>
            <p:cNvSpPr txBox="1">
              <a:spLocks noChangeArrowheads="1"/>
            </p:cNvSpPr>
            <p:nvPr/>
          </p:nvSpPr>
          <p:spPr bwMode="auto">
            <a:xfrm>
              <a:off x="6287422" y="3400548"/>
              <a:ext cx="5084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02</a:t>
              </a:r>
            </a:p>
          </p:txBody>
        </p:sp>
        <p:sp>
          <p:nvSpPr>
            <p:cNvPr id="44" name="TextBox 16">
              <a:extLst>
                <a:ext uri="{FF2B5EF4-FFF2-40B4-BE49-F238E27FC236}">
                  <a16:creationId xmlns:a16="http://schemas.microsoft.com/office/drawing/2014/main" id="{85DBCACA-A2C2-49A6-B3F0-365E40B962B1}"/>
                </a:ext>
              </a:extLst>
            </p:cNvPr>
            <p:cNvSpPr txBox="1">
              <a:spLocks noChangeArrowheads="1"/>
            </p:cNvSpPr>
            <p:nvPr/>
          </p:nvSpPr>
          <p:spPr bwMode="auto">
            <a:xfrm>
              <a:off x="4660231" y="2516934"/>
              <a:ext cx="5084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03</a:t>
              </a:r>
            </a:p>
          </p:txBody>
        </p:sp>
        <p:sp>
          <p:nvSpPr>
            <p:cNvPr id="45" name="TextBox 17">
              <a:extLst>
                <a:ext uri="{FF2B5EF4-FFF2-40B4-BE49-F238E27FC236}">
                  <a16:creationId xmlns:a16="http://schemas.microsoft.com/office/drawing/2014/main" id="{7A1950C6-A3D8-469A-BDD6-495FF6F8E191}"/>
                </a:ext>
              </a:extLst>
            </p:cNvPr>
            <p:cNvSpPr txBox="1">
              <a:spLocks noChangeArrowheads="1"/>
            </p:cNvSpPr>
            <p:nvPr/>
          </p:nvSpPr>
          <p:spPr bwMode="auto">
            <a:xfrm>
              <a:off x="5398733" y="1086791"/>
              <a:ext cx="5084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r" eaLnBrk="1" hangingPunct="1"/>
              <a:r>
                <a:rPr lang="en-US" altLang="en-US" sz="2400" dirty="0">
                  <a:latin typeface="+mj-lt"/>
                  <a:ea typeface="Lato Black" panose="020F0502020204030203" pitchFamily="34" charset="0"/>
                  <a:cs typeface="Lato Black" panose="020F0502020204030203" pitchFamily="34" charset="0"/>
                </a:rPr>
                <a:t>04</a:t>
              </a:r>
            </a:p>
          </p:txBody>
        </p:sp>
        <p:sp>
          <p:nvSpPr>
            <p:cNvPr id="46" name="TextBox 18">
              <a:extLst>
                <a:ext uri="{FF2B5EF4-FFF2-40B4-BE49-F238E27FC236}">
                  <a16:creationId xmlns:a16="http://schemas.microsoft.com/office/drawing/2014/main" id="{AD95C724-BDAC-427A-AE27-42444A23C596}"/>
                </a:ext>
              </a:extLst>
            </p:cNvPr>
            <p:cNvSpPr>
              <a:spLocks noChangeArrowheads="1"/>
            </p:cNvSpPr>
            <p:nvPr/>
          </p:nvSpPr>
          <p:spPr bwMode="auto">
            <a:xfrm>
              <a:off x="2792915" y="557856"/>
              <a:ext cx="1104900" cy="990600"/>
            </a:xfrm>
            <a:prstGeom prst="roundRect">
              <a:avLst>
                <a:gd name="adj" fmla="val 16667"/>
              </a:avLst>
            </a:prstGeom>
            <a:solidFill>
              <a:srgbClr val="FFFFFF">
                <a:alpha val="20000"/>
              </a:srgbClr>
            </a:solidFill>
            <a:ln>
              <a:noFill/>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endParaRPr lang="en-US" altLang="en-US" sz="6600" dirty="0">
                <a:solidFill>
                  <a:schemeClr val="bg1"/>
                </a:solidFill>
                <a:latin typeface="+mj-lt"/>
              </a:endParaRPr>
            </a:p>
          </p:txBody>
        </p:sp>
        <p:sp>
          <p:nvSpPr>
            <p:cNvPr id="47" name="TextBox 46">
              <a:extLst>
                <a:ext uri="{FF2B5EF4-FFF2-40B4-BE49-F238E27FC236}">
                  <a16:creationId xmlns:a16="http://schemas.microsoft.com/office/drawing/2014/main" id="{FB960581-F02F-4F3D-AB71-AAE72F678B1C}"/>
                </a:ext>
              </a:extLst>
            </p:cNvPr>
            <p:cNvSpPr txBox="1"/>
            <p:nvPr/>
          </p:nvSpPr>
          <p:spPr>
            <a:xfrm>
              <a:off x="8420652" y="644647"/>
              <a:ext cx="1104900" cy="990600"/>
            </a:xfrm>
            <a:prstGeom prst="roundRect">
              <a:avLst/>
            </a:prstGeom>
            <a:solidFill>
              <a:schemeClr val="tx1">
                <a:alpha val="20000"/>
              </a:schemeClr>
            </a:solidFill>
            <a:ln>
              <a:noFill/>
            </a:ln>
          </p:spPr>
          <p:txBody>
            <a:bodyPr anchor="ctr"/>
            <a:lstStyle/>
            <a:p>
              <a:pPr algn="ctr" eaLnBrk="1" fontAlgn="auto" hangingPunct="1">
                <a:spcBef>
                  <a:spcPts val="0"/>
                </a:spcBef>
                <a:spcAft>
                  <a:spcPts val="0"/>
                </a:spcAft>
                <a:defRPr/>
              </a:pPr>
              <a:endParaRPr lang="en-US" sz="6600" dirty="0">
                <a:solidFill>
                  <a:schemeClr val="bg1"/>
                </a:solidFill>
                <a:latin typeface="+mj-lt"/>
              </a:endParaRPr>
            </a:p>
          </p:txBody>
        </p:sp>
        <p:sp>
          <p:nvSpPr>
            <p:cNvPr id="48" name="TextBox 20">
              <a:extLst>
                <a:ext uri="{FF2B5EF4-FFF2-40B4-BE49-F238E27FC236}">
                  <a16:creationId xmlns:a16="http://schemas.microsoft.com/office/drawing/2014/main" id="{F59687F4-E8BE-46B7-85B0-1E2B4496B1F9}"/>
                </a:ext>
              </a:extLst>
            </p:cNvPr>
            <p:cNvSpPr>
              <a:spLocks noChangeArrowheads="1"/>
            </p:cNvSpPr>
            <p:nvPr/>
          </p:nvSpPr>
          <p:spPr bwMode="auto">
            <a:xfrm>
              <a:off x="2682823" y="3397991"/>
              <a:ext cx="1104900" cy="990600"/>
            </a:xfrm>
            <a:prstGeom prst="roundRect">
              <a:avLst>
                <a:gd name="adj" fmla="val 16667"/>
              </a:avLst>
            </a:prstGeom>
            <a:solidFill>
              <a:schemeClr val="tx1">
                <a:alpha val="20000"/>
              </a:schemeClr>
            </a:solidFill>
            <a:ln>
              <a:noFill/>
            </a:ln>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endParaRPr lang="en-US" altLang="en-US" sz="6600" dirty="0">
                <a:solidFill>
                  <a:schemeClr val="bg1"/>
                </a:solidFill>
                <a:latin typeface="+mj-lt"/>
              </a:endParaRPr>
            </a:p>
          </p:txBody>
        </p:sp>
        <p:sp>
          <p:nvSpPr>
            <p:cNvPr id="49" name="TextBox 48">
              <a:extLst>
                <a:ext uri="{FF2B5EF4-FFF2-40B4-BE49-F238E27FC236}">
                  <a16:creationId xmlns:a16="http://schemas.microsoft.com/office/drawing/2014/main" id="{86D467AD-D86C-45C1-8E32-67C80506F64C}"/>
                </a:ext>
              </a:extLst>
            </p:cNvPr>
            <p:cNvSpPr txBox="1"/>
            <p:nvPr/>
          </p:nvSpPr>
          <p:spPr>
            <a:xfrm>
              <a:off x="8285738" y="3371616"/>
              <a:ext cx="1104900" cy="990600"/>
            </a:xfrm>
            <a:prstGeom prst="roundRect">
              <a:avLst/>
            </a:prstGeom>
            <a:solidFill>
              <a:schemeClr val="tx1">
                <a:alpha val="20000"/>
              </a:schemeClr>
            </a:solidFill>
            <a:ln>
              <a:noFill/>
            </a:ln>
          </p:spPr>
          <p:txBody>
            <a:bodyPr anchor="ctr"/>
            <a:lstStyle/>
            <a:p>
              <a:pPr algn="ctr" eaLnBrk="1" fontAlgn="auto" hangingPunct="1">
                <a:spcBef>
                  <a:spcPts val="0"/>
                </a:spcBef>
                <a:spcAft>
                  <a:spcPts val="0"/>
                </a:spcAft>
                <a:defRPr/>
              </a:pPr>
              <a:endParaRPr lang="en-US" sz="6600" dirty="0">
                <a:solidFill>
                  <a:schemeClr val="bg1"/>
                </a:solidFill>
                <a:latin typeface="+mj-lt"/>
              </a:endParaRPr>
            </a:p>
          </p:txBody>
        </p:sp>
        <p:sp>
          <p:nvSpPr>
            <p:cNvPr id="50" name="Freeform 229">
              <a:extLst>
                <a:ext uri="{FF2B5EF4-FFF2-40B4-BE49-F238E27FC236}">
                  <a16:creationId xmlns:a16="http://schemas.microsoft.com/office/drawing/2014/main" id="{EBE20B27-B2D5-4EE7-A085-DE0C85AFA74D}"/>
                </a:ext>
              </a:extLst>
            </p:cNvPr>
            <p:cNvSpPr>
              <a:spLocks noEditPoints="1"/>
            </p:cNvSpPr>
            <p:nvPr/>
          </p:nvSpPr>
          <p:spPr bwMode="auto">
            <a:xfrm>
              <a:off x="3113962" y="833187"/>
              <a:ext cx="446088" cy="446088"/>
            </a:xfrm>
            <a:custGeom>
              <a:avLst/>
              <a:gdLst>
                <a:gd name="T0" fmla="*/ 388564 w 791"/>
                <a:gd name="T1" fmla="*/ 73785 h 792"/>
                <a:gd name="T2" fmla="*/ 0 w 791"/>
                <a:gd name="T3" fmla="*/ 232056 h 792"/>
                <a:gd name="T4" fmla="*/ 4512 w 791"/>
                <a:gd name="T5" fmla="*/ 268667 h 792"/>
                <a:gd name="T6" fmla="*/ 32145 w 791"/>
                <a:gd name="T7" fmla="*/ 338509 h 792"/>
                <a:gd name="T8" fmla="*/ 360366 w 791"/>
                <a:gd name="T9" fmla="*/ 341325 h 792"/>
                <a:gd name="T10" fmla="*/ 327657 w 791"/>
                <a:gd name="T11" fmla="*/ 350337 h 792"/>
                <a:gd name="T12" fmla="*/ 38913 w 791"/>
                <a:gd name="T13" fmla="*/ 334566 h 792"/>
                <a:gd name="T14" fmla="*/ 218814 w 791"/>
                <a:gd name="T15" fmla="*/ 306967 h 792"/>
                <a:gd name="T16" fmla="*/ 36093 w 791"/>
                <a:gd name="T17" fmla="*/ 272046 h 792"/>
                <a:gd name="T18" fmla="*/ 81209 w 791"/>
                <a:gd name="T19" fmla="*/ 152639 h 792"/>
                <a:gd name="T20" fmla="*/ 104895 w 791"/>
                <a:gd name="T21" fmla="*/ 192066 h 792"/>
                <a:gd name="T22" fmla="*/ 103767 w 791"/>
                <a:gd name="T23" fmla="*/ 216285 h 792"/>
                <a:gd name="T24" fmla="*/ 162419 w 791"/>
                <a:gd name="T25" fmla="*/ 190376 h 792"/>
                <a:gd name="T26" fmla="*/ 122942 w 791"/>
                <a:gd name="T27" fmla="*/ 292323 h 792"/>
                <a:gd name="T28" fmla="*/ 197948 w 791"/>
                <a:gd name="T29" fmla="*/ 223044 h 792"/>
                <a:gd name="T30" fmla="*/ 178209 w 791"/>
                <a:gd name="T31" fmla="*/ 198261 h 792"/>
                <a:gd name="T32" fmla="*/ 289308 w 791"/>
                <a:gd name="T33" fmla="*/ 67589 h 792"/>
                <a:gd name="T34" fmla="*/ 329349 w 791"/>
                <a:gd name="T35" fmla="*/ 145880 h 792"/>
                <a:gd name="T36" fmla="*/ 344011 w 791"/>
                <a:gd name="T37" fmla="*/ 273173 h 792"/>
                <a:gd name="T38" fmla="*/ 305663 w 791"/>
                <a:gd name="T39" fmla="*/ 355969 h 792"/>
                <a:gd name="T40" fmla="*/ 224453 w 791"/>
                <a:gd name="T41" fmla="*/ 346957 h 792"/>
                <a:gd name="T42" fmla="*/ 274645 w 791"/>
                <a:gd name="T43" fmla="*/ 279368 h 792"/>
                <a:gd name="T44" fmla="*/ 328221 w 791"/>
                <a:gd name="T45" fmla="*/ 327807 h 792"/>
                <a:gd name="T46" fmla="*/ 221070 w 791"/>
                <a:gd name="T47" fmla="*/ 238815 h 792"/>
                <a:gd name="T48" fmla="*/ 226709 w 791"/>
                <a:gd name="T49" fmla="*/ 259655 h 792"/>
                <a:gd name="T50" fmla="*/ 270698 w 791"/>
                <a:gd name="T51" fmla="*/ 233182 h 792"/>
                <a:gd name="T52" fmla="*/ 324273 w 791"/>
                <a:gd name="T53" fmla="*/ 284437 h 792"/>
                <a:gd name="T54" fmla="*/ 244192 w 791"/>
                <a:gd name="T55" fmla="*/ 292323 h 792"/>
                <a:gd name="T56" fmla="*/ 301151 w 791"/>
                <a:gd name="T57" fmla="*/ 261908 h 792"/>
                <a:gd name="T58" fmla="*/ 226709 w 791"/>
                <a:gd name="T59" fmla="*/ 304151 h 792"/>
                <a:gd name="T60" fmla="*/ 303971 w 791"/>
                <a:gd name="T61" fmla="*/ 67026 h 792"/>
                <a:gd name="T62" fmla="*/ 281977 w 791"/>
                <a:gd name="T63" fmla="*/ 82233 h 792"/>
                <a:gd name="T64" fmla="*/ 284232 w 791"/>
                <a:gd name="T65" fmla="*/ 98004 h 792"/>
                <a:gd name="T66" fmla="*/ 263930 w 791"/>
                <a:gd name="T67" fmla="*/ 91245 h 792"/>
                <a:gd name="T68" fmla="*/ 269570 w 791"/>
                <a:gd name="T69" fmla="*/ 126730 h 792"/>
                <a:gd name="T70" fmla="*/ 297203 w 791"/>
                <a:gd name="T71" fmla="*/ 81107 h 792"/>
                <a:gd name="T72" fmla="*/ 242500 w 791"/>
                <a:gd name="T73" fmla="*/ 109269 h 792"/>
                <a:gd name="T74" fmla="*/ 241936 w 791"/>
                <a:gd name="T75" fmla="*/ 143627 h 792"/>
                <a:gd name="T76" fmla="*/ 226709 w 791"/>
                <a:gd name="T77" fmla="*/ 207273 h 792"/>
                <a:gd name="T78" fmla="*/ 283105 w 791"/>
                <a:gd name="T79" fmla="*/ 372866 h 792"/>
                <a:gd name="T80" fmla="*/ 293820 w 791"/>
                <a:gd name="T81" fmla="*/ 377372 h 792"/>
                <a:gd name="T82" fmla="*/ 270134 w 791"/>
                <a:gd name="T83" fmla="*/ 346394 h 792"/>
                <a:gd name="T84" fmla="*/ 311866 w 791"/>
                <a:gd name="T85" fmla="*/ 73222 h 792"/>
                <a:gd name="T86" fmla="*/ 244756 w 791"/>
                <a:gd name="T87" fmla="*/ 9012 h 792"/>
                <a:gd name="T88" fmla="*/ 288180 w 791"/>
                <a:gd name="T89" fmla="*/ 18024 h 792"/>
                <a:gd name="T90" fmla="*/ 292692 w 791"/>
                <a:gd name="T91" fmla="*/ 39990 h 792"/>
                <a:gd name="T92" fmla="*/ 251523 w 791"/>
                <a:gd name="T93" fmla="*/ 90682 h 792"/>
                <a:gd name="T94" fmla="*/ 224453 w 791"/>
                <a:gd name="T95" fmla="*/ 146443 h 792"/>
                <a:gd name="T96" fmla="*/ 177081 w 791"/>
                <a:gd name="T97" fmla="*/ 190376 h 792"/>
                <a:gd name="T98" fmla="*/ 151703 w 791"/>
                <a:gd name="T99" fmla="*/ 172915 h 792"/>
                <a:gd name="T100" fmla="*/ 81209 w 791"/>
                <a:gd name="T101" fmla="*/ 136305 h 792"/>
                <a:gd name="T102" fmla="*/ 25942 w 791"/>
                <a:gd name="T103" fmla="*/ 226423 h 792"/>
                <a:gd name="T104" fmla="*/ 36657 w 791"/>
                <a:gd name="T105" fmla="*/ 226987 h 792"/>
                <a:gd name="T106" fmla="*/ 21994 w 791"/>
                <a:gd name="T107" fmla="*/ 296829 h 792"/>
                <a:gd name="T108" fmla="*/ 13535 w 791"/>
                <a:gd name="T109" fmla="*/ 272609 h 792"/>
                <a:gd name="T110" fmla="*/ 7895 w 791"/>
                <a:gd name="T111" fmla="*/ 232619 h 792"/>
                <a:gd name="T112" fmla="*/ 258291 w 791"/>
                <a:gd name="T113" fmla="*/ 434823 h 792"/>
                <a:gd name="T114" fmla="*/ 329913 w 791"/>
                <a:gd name="T115" fmla="*/ 379625 h 79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791" h="792">
                  <a:moveTo>
                    <a:pt x="691" y="658"/>
                  </a:moveTo>
                  <a:cubicBezTo>
                    <a:pt x="724" y="621"/>
                    <a:pt x="751" y="577"/>
                    <a:pt x="768" y="529"/>
                  </a:cubicBezTo>
                  <a:cubicBezTo>
                    <a:pt x="768" y="528"/>
                    <a:pt x="769" y="528"/>
                    <a:pt x="769" y="527"/>
                  </a:cubicBezTo>
                  <a:cubicBezTo>
                    <a:pt x="783" y="486"/>
                    <a:pt x="791" y="442"/>
                    <a:pt x="791" y="396"/>
                  </a:cubicBezTo>
                  <a:cubicBezTo>
                    <a:pt x="791" y="350"/>
                    <a:pt x="783" y="306"/>
                    <a:pt x="769" y="265"/>
                  </a:cubicBezTo>
                  <a:cubicBezTo>
                    <a:pt x="769" y="264"/>
                    <a:pt x="768" y="264"/>
                    <a:pt x="768" y="263"/>
                  </a:cubicBezTo>
                  <a:cubicBezTo>
                    <a:pt x="751" y="215"/>
                    <a:pt x="724" y="171"/>
                    <a:pt x="691" y="133"/>
                  </a:cubicBezTo>
                  <a:cubicBezTo>
                    <a:pt x="691" y="133"/>
                    <a:pt x="690" y="132"/>
                    <a:pt x="689" y="131"/>
                  </a:cubicBezTo>
                  <a:cubicBezTo>
                    <a:pt x="651" y="89"/>
                    <a:pt x="604" y="55"/>
                    <a:pt x="551" y="32"/>
                  </a:cubicBezTo>
                  <a:cubicBezTo>
                    <a:pt x="551" y="32"/>
                    <a:pt x="550" y="32"/>
                    <a:pt x="550" y="32"/>
                  </a:cubicBezTo>
                  <a:cubicBezTo>
                    <a:pt x="504" y="12"/>
                    <a:pt x="456" y="2"/>
                    <a:pt x="406" y="0"/>
                  </a:cubicBezTo>
                  <a:cubicBezTo>
                    <a:pt x="406" y="0"/>
                    <a:pt x="406" y="0"/>
                    <a:pt x="406" y="0"/>
                  </a:cubicBezTo>
                  <a:cubicBezTo>
                    <a:pt x="402" y="0"/>
                    <a:pt x="399" y="0"/>
                    <a:pt x="395" y="0"/>
                  </a:cubicBezTo>
                  <a:cubicBezTo>
                    <a:pt x="177" y="0"/>
                    <a:pt x="0" y="178"/>
                    <a:pt x="0" y="396"/>
                  </a:cubicBezTo>
                  <a:cubicBezTo>
                    <a:pt x="0" y="400"/>
                    <a:pt x="0" y="404"/>
                    <a:pt x="0" y="408"/>
                  </a:cubicBezTo>
                  <a:cubicBezTo>
                    <a:pt x="0" y="409"/>
                    <a:pt x="0" y="411"/>
                    <a:pt x="0" y="412"/>
                  </a:cubicBezTo>
                  <a:cubicBezTo>
                    <a:pt x="0" y="415"/>
                    <a:pt x="0" y="418"/>
                    <a:pt x="0" y="421"/>
                  </a:cubicBezTo>
                  <a:cubicBezTo>
                    <a:pt x="1" y="422"/>
                    <a:pt x="1" y="423"/>
                    <a:pt x="1" y="424"/>
                  </a:cubicBezTo>
                  <a:cubicBezTo>
                    <a:pt x="1" y="433"/>
                    <a:pt x="2" y="441"/>
                    <a:pt x="3" y="449"/>
                  </a:cubicBezTo>
                  <a:cubicBezTo>
                    <a:pt x="3" y="450"/>
                    <a:pt x="3" y="451"/>
                    <a:pt x="4" y="451"/>
                  </a:cubicBezTo>
                  <a:cubicBezTo>
                    <a:pt x="4" y="455"/>
                    <a:pt x="5" y="459"/>
                    <a:pt x="5" y="462"/>
                  </a:cubicBezTo>
                  <a:cubicBezTo>
                    <a:pt x="5" y="463"/>
                    <a:pt x="5" y="463"/>
                    <a:pt x="6" y="464"/>
                  </a:cubicBezTo>
                  <a:cubicBezTo>
                    <a:pt x="6" y="468"/>
                    <a:pt x="7" y="472"/>
                    <a:pt x="8" y="476"/>
                  </a:cubicBezTo>
                  <a:cubicBezTo>
                    <a:pt x="8" y="477"/>
                    <a:pt x="8" y="477"/>
                    <a:pt x="8" y="477"/>
                  </a:cubicBezTo>
                  <a:cubicBezTo>
                    <a:pt x="9" y="481"/>
                    <a:pt x="10" y="485"/>
                    <a:pt x="10" y="488"/>
                  </a:cubicBezTo>
                  <a:cubicBezTo>
                    <a:pt x="11" y="489"/>
                    <a:pt x="11" y="491"/>
                    <a:pt x="11" y="492"/>
                  </a:cubicBezTo>
                  <a:cubicBezTo>
                    <a:pt x="12" y="494"/>
                    <a:pt x="13" y="497"/>
                    <a:pt x="14" y="500"/>
                  </a:cubicBezTo>
                  <a:cubicBezTo>
                    <a:pt x="14" y="501"/>
                    <a:pt x="14" y="503"/>
                    <a:pt x="15" y="504"/>
                  </a:cubicBezTo>
                  <a:cubicBezTo>
                    <a:pt x="16" y="507"/>
                    <a:pt x="17" y="511"/>
                    <a:pt x="18" y="514"/>
                  </a:cubicBezTo>
                  <a:cubicBezTo>
                    <a:pt x="18" y="516"/>
                    <a:pt x="19" y="518"/>
                    <a:pt x="20" y="521"/>
                  </a:cubicBezTo>
                  <a:cubicBezTo>
                    <a:pt x="20" y="522"/>
                    <a:pt x="21" y="523"/>
                    <a:pt x="21" y="524"/>
                  </a:cubicBezTo>
                  <a:cubicBezTo>
                    <a:pt x="30" y="551"/>
                    <a:pt x="42" y="577"/>
                    <a:pt x="57" y="601"/>
                  </a:cubicBezTo>
                  <a:cubicBezTo>
                    <a:pt x="57" y="602"/>
                    <a:pt x="58" y="602"/>
                    <a:pt x="58" y="602"/>
                  </a:cubicBezTo>
                  <a:cubicBezTo>
                    <a:pt x="70" y="622"/>
                    <a:pt x="84" y="641"/>
                    <a:pt x="100" y="659"/>
                  </a:cubicBezTo>
                  <a:cubicBezTo>
                    <a:pt x="100" y="659"/>
                    <a:pt x="101" y="660"/>
                    <a:pt x="102" y="661"/>
                  </a:cubicBezTo>
                  <a:cubicBezTo>
                    <a:pt x="174" y="741"/>
                    <a:pt x="279" y="792"/>
                    <a:pt x="395" y="792"/>
                  </a:cubicBezTo>
                  <a:cubicBezTo>
                    <a:pt x="512" y="792"/>
                    <a:pt x="617" y="741"/>
                    <a:pt x="689" y="661"/>
                  </a:cubicBezTo>
                  <a:cubicBezTo>
                    <a:pt x="690" y="660"/>
                    <a:pt x="691" y="659"/>
                    <a:pt x="691" y="658"/>
                  </a:cubicBezTo>
                  <a:moveTo>
                    <a:pt x="652" y="610"/>
                  </a:moveTo>
                  <a:cubicBezTo>
                    <a:pt x="649" y="606"/>
                    <a:pt x="644" y="604"/>
                    <a:pt x="639" y="606"/>
                  </a:cubicBezTo>
                  <a:cubicBezTo>
                    <a:pt x="635" y="609"/>
                    <a:pt x="634" y="613"/>
                    <a:pt x="632" y="618"/>
                  </a:cubicBezTo>
                  <a:cubicBezTo>
                    <a:pt x="632" y="620"/>
                    <a:pt x="631" y="623"/>
                    <a:pt x="630" y="626"/>
                  </a:cubicBezTo>
                  <a:cubicBezTo>
                    <a:pt x="628" y="629"/>
                    <a:pt x="626" y="633"/>
                    <a:pt x="624" y="637"/>
                  </a:cubicBezTo>
                  <a:cubicBezTo>
                    <a:pt x="622" y="642"/>
                    <a:pt x="620" y="645"/>
                    <a:pt x="620" y="647"/>
                  </a:cubicBezTo>
                  <a:cubicBezTo>
                    <a:pt x="620" y="648"/>
                    <a:pt x="620" y="648"/>
                    <a:pt x="620" y="648"/>
                  </a:cubicBezTo>
                  <a:cubicBezTo>
                    <a:pt x="551" y="648"/>
                    <a:pt x="551" y="648"/>
                    <a:pt x="551" y="648"/>
                  </a:cubicBezTo>
                  <a:cubicBezTo>
                    <a:pt x="551" y="646"/>
                    <a:pt x="552" y="645"/>
                    <a:pt x="553" y="643"/>
                  </a:cubicBezTo>
                  <a:cubicBezTo>
                    <a:pt x="563" y="639"/>
                    <a:pt x="573" y="632"/>
                    <a:pt x="581" y="622"/>
                  </a:cubicBezTo>
                  <a:cubicBezTo>
                    <a:pt x="593" y="609"/>
                    <a:pt x="598" y="593"/>
                    <a:pt x="596" y="579"/>
                  </a:cubicBezTo>
                  <a:cubicBezTo>
                    <a:pt x="594" y="569"/>
                    <a:pt x="590" y="550"/>
                    <a:pt x="585" y="533"/>
                  </a:cubicBezTo>
                  <a:cubicBezTo>
                    <a:pt x="752" y="533"/>
                    <a:pt x="752" y="533"/>
                    <a:pt x="752" y="533"/>
                  </a:cubicBezTo>
                  <a:cubicBezTo>
                    <a:pt x="735" y="575"/>
                    <a:pt x="711" y="614"/>
                    <a:pt x="682" y="648"/>
                  </a:cubicBezTo>
                  <a:cubicBezTo>
                    <a:pt x="640" y="648"/>
                    <a:pt x="640" y="648"/>
                    <a:pt x="640" y="648"/>
                  </a:cubicBezTo>
                  <a:cubicBezTo>
                    <a:pt x="644" y="644"/>
                    <a:pt x="648" y="639"/>
                    <a:pt x="649" y="637"/>
                  </a:cubicBezTo>
                  <a:cubicBezTo>
                    <a:pt x="653" y="632"/>
                    <a:pt x="655" y="617"/>
                    <a:pt x="652" y="610"/>
                  </a:cubicBezTo>
                  <a:moveTo>
                    <a:pt x="69" y="594"/>
                  </a:moveTo>
                  <a:cubicBezTo>
                    <a:pt x="61" y="570"/>
                    <a:pt x="54" y="550"/>
                    <a:pt x="49" y="533"/>
                  </a:cubicBezTo>
                  <a:cubicBezTo>
                    <a:pt x="206" y="533"/>
                    <a:pt x="206" y="533"/>
                    <a:pt x="206" y="533"/>
                  </a:cubicBezTo>
                  <a:cubicBezTo>
                    <a:pt x="214" y="574"/>
                    <a:pt x="225" y="613"/>
                    <a:pt x="240" y="648"/>
                  </a:cubicBezTo>
                  <a:cubicBezTo>
                    <a:pt x="109" y="648"/>
                    <a:pt x="109" y="648"/>
                    <a:pt x="109" y="648"/>
                  </a:cubicBezTo>
                  <a:cubicBezTo>
                    <a:pt x="94" y="631"/>
                    <a:pt x="81" y="613"/>
                    <a:pt x="69" y="594"/>
                  </a:cubicBezTo>
                  <a:moveTo>
                    <a:pt x="220" y="533"/>
                  </a:moveTo>
                  <a:cubicBezTo>
                    <a:pt x="388" y="533"/>
                    <a:pt x="388" y="533"/>
                    <a:pt x="388" y="533"/>
                  </a:cubicBezTo>
                  <a:cubicBezTo>
                    <a:pt x="388" y="545"/>
                    <a:pt x="388" y="545"/>
                    <a:pt x="388" y="545"/>
                  </a:cubicBezTo>
                  <a:cubicBezTo>
                    <a:pt x="378" y="549"/>
                    <a:pt x="369" y="555"/>
                    <a:pt x="371" y="567"/>
                  </a:cubicBezTo>
                  <a:cubicBezTo>
                    <a:pt x="377" y="608"/>
                    <a:pt x="384" y="621"/>
                    <a:pt x="388" y="626"/>
                  </a:cubicBezTo>
                  <a:cubicBezTo>
                    <a:pt x="388" y="648"/>
                    <a:pt x="388" y="648"/>
                    <a:pt x="388" y="648"/>
                  </a:cubicBezTo>
                  <a:cubicBezTo>
                    <a:pt x="255" y="648"/>
                    <a:pt x="255" y="648"/>
                    <a:pt x="255" y="648"/>
                  </a:cubicBezTo>
                  <a:cubicBezTo>
                    <a:pt x="240" y="614"/>
                    <a:pt x="228" y="575"/>
                    <a:pt x="220" y="533"/>
                  </a:cubicBezTo>
                  <a:moveTo>
                    <a:pt x="61" y="426"/>
                  </a:moveTo>
                  <a:cubicBezTo>
                    <a:pt x="64" y="439"/>
                    <a:pt x="68" y="461"/>
                    <a:pt x="66" y="475"/>
                  </a:cubicBezTo>
                  <a:cubicBezTo>
                    <a:pt x="65" y="481"/>
                    <a:pt x="64" y="483"/>
                    <a:pt x="64" y="483"/>
                  </a:cubicBezTo>
                  <a:cubicBezTo>
                    <a:pt x="58" y="478"/>
                    <a:pt x="58" y="445"/>
                    <a:pt x="61" y="426"/>
                  </a:cubicBezTo>
                  <a:moveTo>
                    <a:pt x="51" y="389"/>
                  </a:moveTo>
                  <a:cubicBezTo>
                    <a:pt x="54" y="382"/>
                    <a:pt x="58" y="374"/>
                    <a:pt x="61" y="366"/>
                  </a:cubicBezTo>
                  <a:cubicBezTo>
                    <a:pt x="89" y="303"/>
                    <a:pt x="106" y="280"/>
                    <a:pt x="107" y="279"/>
                  </a:cubicBezTo>
                  <a:cubicBezTo>
                    <a:pt x="107" y="278"/>
                    <a:pt x="108" y="277"/>
                    <a:pt x="108" y="276"/>
                  </a:cubicBezTo>
                  <a:cubicBezTo>
                    <a:pt x="108" y="275"/>
                    <a:pt x="109" y="260"/>
                    <a:pt x="110" y="246"/>
                  </a:cubicBezTo>
                  <a:cubicBezTo>
                    <a:pt x="119" y="249"/>
                    <a:pt x="128" y="251"/>
                    <a:pt x="134" y="251"/>
                  </a:cubicBezTo>
                  <a:cubicBezTo>
                    <a:pt x="140" y="264"/>
                    <a:pt x="142" y="269"/>
                    <a:pt x="144" y="271"/>
                  </a:cubicBezTo>
                  <a:cubicBezTo>
                    <a:pt x="144" y="273"/>
                    <a:pt x="145" y="277"/>
                    <a:pt x="145" y="281"/>
                  </a:cubicBezTo>
                  <a:cubicBezTo>
                    <a:pt x="152" y="337"/>
                    <a:pt x="157" y="354"/>
                    <a:pt x="168" y="354"/>
                  </a:cubicBezTo>
                  <a:cubicBezTo>
                    <a:pt x="170" y="354"/>
                    <a:pt x="172" y="353"/>
                    <a:pt x="173" y="352"/>
                  </a:cubicBezTo>
                  <a:cubicBezTo>
                    <a:pt x="169" y="362"/>
                    <a:pt x="168" y="376"/>
                    <a:pt x="170" y="385"/>
                  </a:cubicBezTo>
                  <a:cubicBezTo>
                    <a:pt x="170" y="386"/>
                    <a:pt x="171" y="388"/>
                    <a:pt x="171" y="389"/>
                  </a:cubicBezTo>
                  <a:lnTo>
                    <a:pt x="51" y="389"/>
                  </a:lnTo>
                  <a:close/>
                  <a:moveTo>
                    <a:pt x="195" y="348"/>
                  </a:moveTo>
                  <a:cubicBezTo>
                    <a:pt x="193" y="344"/>
                    <a:pt x="190" y="341"/>
                    <a:pt x="186" y="341"/>
                  </a:cubicBezTo>
                  <a:cubicBezTo>
                    <a:pt x="185" y="341"/>
                    <a:pt x="184" y="341"/>
                    <a:pt x="183" y="341"/>
                  </a:cubicBezTo>
                  <a:cubicBezTo>
                    <a:pt x="187" y="335"/>
                    <a:pt x="189" y="328"/>
                    <a:pt x="191" y="321"/>
                  </a:cubicBezTo>
                  <a:cubicBezTo>
                    <a:pt x="192" y="315"/>
                    <a:pt x="194" y="310"/>
                    <a:pt x="196" y="305"/>
                  </a:cubicBezTo>
                  <a:cubicBezTo>
                    <a:pt x="196" y="304"/>
                    <a:pt x="198" y="302"/>
                    <a:pt x="200" y="299"/>
                  </a:cubicBezTo>
                  <a:cubicBezTo>
                    <a:pt x="198" y="315"/>
                    <a:pt x="196" y="331"/>
                    <a:pt x="195" y="348"/>
                  </a:cubicBezTo>
                  <a:moveTo>
                    <a:pt x="183" y="374"/>
                  </a:moveTo>
                  <a:cubicBezTo>
                    <a:pt x="183" y="369"/>
                    <a:pt x="184" y="363"/>
                    <a:pt x="185" y="360"/>
                  </a:cubicBezTo>
                  <a:cubicBezTo>
                    <a:pt x="187" y="368"/>
                    <a:pt x="187" y="380"/>
                    <a:pt x="184" y="384"/>
                  </a:cubicBezTo>
                  <a:cubicBezTo>
                    <a:pt x="184" y="383"/>
                    <a:pt x="183" y="380"/>
                    <a:pt x="183" y="374"/>
                  </a:cubicBezTo>
                  <a:moveTo>
                    <a:pt x="216" y="287"/>
                  </a:moveTo>
                  <a:cubicBezTo>
                    <a:pt x="228" y="279"/>
                    <a:pt x="242" y="272"/>
                    <a:pt x="250" y="272"/>
                  </a:cubicBezTo>
                  <a:cubicBezTo>
                    <a:pt x="251" y="272"/>
                    <a:pt x="252" y="272"/>
                    <a:pt x="252" y="272"/>
                  </a:cubicBezTo>
                  <a:cubicBezTo>
                    <a:pt x="257" y="273"/>
                    <a:pt x="257" y="293"/>
                    <a:pt x="254" y="311"/>
                  </a:cubicBezTo>
                  <a:cubicBezTo>
                    <a:pt x="253" y="313"/>
                    <a:pt x="254" y="316"/>
                    <a:pt x="255" y="317"/>
                  </a:cubicBezTo>
                  <a:cubicBezTo>
                    <a:pt x="256" y="319"/>
                    <a:pt x="258" y="320"/>
                    <a:pt x="260" y="320"/>
                  </a:cubicBezTo>
                  <a:cubicBezTo>
                    <a:pt x="261" y="320"/>
                    <a:pt x="283" y="321"/>
                    <a:pt x="288" y="338"/>
                  </a:cubicBezTo>
                  <a:cubicBezTo>
                    <a:pt x="290" y="344"/>
                    <a:pt x="289" y="345"/>
                    <a:pt x="283" y="350"/>
                  </a:cubicBezTo>
                  <a:cubicBezTo>
                    <a:pt x="276" y="356"/>
                    <a:pt x="265" y="365"/>
                    <a:pt x="263" y="389"/>
                  </a:cubicBezTo>
                  <a:cubicBezTo>
                    <a:pt x="208" y="389"/>
                    <a:pt x="208" y="389"/>
                    <a:pt x="208" y="389"/>
                  </a:cubicBezTo>
                  <a:cubicBezTo>
                    <a:pt x="208" y="354"/>
                    <a:pt x="211" y="320"/>
                    <a:pt x="216" y="287"/>
                  </a:cubicBezTo>
                  <a:moveTo>
                    <a:pt x="264" y="403"/>
                  </a:moveTo>
                  <a:cubicBezTo>
                    <a:pt x="274" y="439"/>
                    <a:pt x="335" y="462"/>
                    <a:pt x="388" y="476"/>
                  </a:cubicBezTo>
                  <a:cubicBezTo>
                    <a:pt x="388" y="519"/>
                    <a:pt x="388" y="519"/>
                    <a:pt x="388" y="519"/>
                  </a:cubicBezTo>
                  <a:cubicBezTo>
                    <a:pt x="218" y="519"/>
                    <a:pt x="218" y="519"/>
                    <a:pt x="218" y="519"/>
                  </a:cubicBezTo>
                  <a:cubicBezTo>
                    <a:pt x="212" y="482"/>
                    <a:pt x="208" y="443"/>
                    <a:pt x="208" y="403"/>
                  </a:cubicBezTo>
                  <a:lnTo>
                    <a:pt x="264" y="403"/>
                  </a:lnTo>
                  <a:close/>
                  <a:moveTo>
                    <a:pt x="358" y="299"/>
                  </a:moveTo>
                  <a:cubicBezTo>
                    <a:pt x="357" y="285"/>
                    <a:pt x="357" y="285"/>
                    <a:pt x="367" y="284"/>
                  </a:cubicBezTo>
                  <a:cubicBezTo>
                    <a:pt x="373" y="283"/>
                    <a:pt x="381" y="282"/>
                    <a:pt x="388" y="279"/>
                  </a:cubicBezTo>
                  <a:cubicBezTo>
                    <a:pt x="388" y="370"/>
                    <a:pt x="388" y="370"/>
                    <a:pt x="388" y="370"/>
                  </a:cubicBezTo>
                  <a:cubicBezTo>
                    <a:pt x="372" y="374"/>
                    <a:pt x="354" y="388"/>
                    <a:pt x="354" y="388"/>
                  </a:cubicBezTo>
                  <a:cubicBezTo>
                    <a:pt x="351" y="390"/>
                    <a:pt x="350" y="393"/>
                    <a:pt x="351" y="396"/>
                  </a:cubicBezTo>
                  <a:cubicBezTo>
                    <a:pt x="355" y="406"/>
                    <a:pt x="368" y="439"/>
                    <a:pt x="386" y="440"/>
                  </a:cubicBezTo>
                  <a:cubicBezTo>
                    <a:pt x="386" y="440"/>
                    <a:pt x="386" y="440"/>
                    <a:pt x="387" y="440"/>
                  </a:cubicBezTo>
                  <a:cubicBezTo>
                    <a:pt x="387" y="440"/>
                    <a:pt x="387" y="440"/>
                    <a:pt x="387" y="440"/>
                  </a:cubicBezTo>
                  <a:cubicBezTo>
                    <a:pt x="387" y="440"/>
                    <a:pt x="388" y="440"/>
                    <a:pt x="388" y="440"/>
                  </a:cubicBezTo>
                  <a:cubicBezTo>
                    <a:pt x="388" y="450"/>
                    <a:pt x="388" y="450"/>
                    <a:pt x="388" y="450"/>
                  </a:cubicBezTo>
                  <a:cubicBezTo>
                    <a:pt x="387" y="449"/>
                    <a:pt x="385" y="448"/>
                    <a:pt x="383" y="446"/>
                  </a:cubicBezTo>
                  <a:cubicBezTo>
                    <a:pt x="363" y="432"/>
                    <a:pt x="328" y="407"/>
                    <a:pt x="322" y="391"/>
                  </a:cubicBezTo>
                  <a:cubicBezTo>
                    <a:pt x="315" y="371"/>
                    <a:pt x="315" y="357"/>
                    <a:pt x="316" y="352"/>
                  </a:cubicBezTo>
                  <a:cubicBezTo>
                    <a:pt x="317" y="353"/>
                    <a:pt x="319" y="355"/>
                    <a:pt x="323" y="359"/>
                  </a:cubicBezTo>
                  <a:cubicBezTo>
                    <a:pt x="329" y="366"/>
                    <a:pt x="334" y="369"/>
                    <a:pt x="340" y="369"/>
                  </a:cubicBezTo>
                  <a:cubicBezTo>
                    <a:pt x="358" y="369"/>
                    <a:pt x="358" y="339"/>
                    <a:pt x="358" y="315"/>
                  </a:cubicBezTo>
                  <a:cubicBezTo>
                    <a:pt x="359" y="309"/>
                    <a:pt x="358" y="304"/>
                    <a:pt x="358" y="299"/>
                  </a:cubicBezTo>
                  <a:moveTo>
                    <a:pt x="504" y="86"/>
                  </a:moveTo>
                  <a:cubicBezTo>
                    <a:pt x="513" y="99"/>
                    <a:pt x="522" y="114"/>
                    <a:pt x="529" y="130"/>
                  </a:cubicBezTo>
                  <a:cubicBezTo>
                    <a:pt x="517" y="130"/>
                    <a:pt x="517" y="130"/>
                    <a:pt x="517" y="130"/>
                  </a:cubicBezTo>
                  <a:cubicBezTo>
                    <a:pt x="515" y="126"/>
                    <a:pt x="514" y="122"/>
                    <a:pt x="513" y="120"/>
                  </a:cubicBezTo>
                  <a:cubicBezTo>
                    <a:pt x="506" y="105"/>
                    <a:pt x="502" y="102"/>
                    <a:pt x="498" y="102"/>
                  </a:cubicBezTo>
                  <a:cubicBezTo>
                    <a:pt x="494" y="102"/>
                    <a:pt x="491" y="105"/>
                    <a:pt x="491" y="109"/>
                  </a:cubicBezTo>
                  <a:cubicBezTo>
                    <a:pt x="491" y="110"/>
                    <a:pt x="491" y="112"/>
                    <a:pt x="492" y="113"/>
                  </a:cubicBezTo>
                  <a:cubicBezTo>
                    <a:pt x="489" y="110"/>
                    <a:pt x="486" y="107"/>
                    <a:pt x="482" y="104"/>
                  </a:cubicBezTo>
                  <a:cubicBezTo>
                    <a:pt x="476" y="100"/>
                    <a:pt x="475" y="97"/>
                    <a:pt x="475" y="96"/>
                  </a:cubicBezTo>
                  <a:cubicBezTo>
                    <a:pt x="476" y="93"/>
                    <a:pt x="484" y="88"/>
                    <a:pt x="504" y="86"/>
                  </a:cubicBezTo>
                  <a:moveTo>
                    <a:pt x="752" y="259"/>
                  </a:moveTo>
                  <a:cubicBezTo>
                    <a:pt x="584" y="259"/>
                    <a:pt x="584" y="259"/>
                    <a:pt x="584" y="259"/>
                  </a:cubicBezTo>
                  <a:cubicBezTo>
                    <a:pt x="577" y="218"/>
                    <a:pt x="565" y="178"/>
                    <a:pt x="551" y="144"/>
                  </a:cubicBezTo>
                  <a:cubicBezTo>
                    <a:pt x="682" y="144"/>
                    <a:pt x="682" y="144"/>
                    <a:pt x="682" y="144"/>
                  </a:cubicBezTo>
                  <a:cubicBezTo>
                    <a:pt x="711" y="178"/>
                    <a:pt x="735" y="217"/>
                    <a:pt x="752" y="259"/>
                  </a:cubicBezTo>
                  <a:moveTo>
                    <a:pt x="757" y="519"/>
                  </a:moveTo>
                  <a:cubicBezTo>
                    <a:pt x="587" y="519"/>
                    <a:pt x="587" y="519"/>
                    <a:pt x="587" y="519"/>
                  </a:cubicBezTo>
                  <a:cubicBezTo>
                    <a:pt x="588" y="509"/>
                    <a:pt x="590" y="500"/>
                    <a:pt x="591" y="491"/>
                  </a:cubicBezTo>
                  <a:cubicBezTo>
                    <a:pt x="594" y="492"/>
                    <a:pt x="596" y="493"/>
                    <a:pt x="599" y="493"/>
                  </a:cubicBezTo>
                  <a:cubicBezTo>
                    <a:pt x="604" y="493"/>
                    <a:pt x="608" y="490"/>
                    <a:pt x="610" y="485"/>
                  </a:cubicBezTo>
                  <a:cubicBezTo>
                    <a:pt x="613" y="475"/>
                    <a:pt x="604" y="469"/>
                    <a:pt x="599" y="467"/>
                  </a:cubicBezTo>
                  <a:cubicBezTo>
                    <a:pt x="597" y="465"/>
                    <a:pt x="595" y="464"/>
                    <a:pt x="594" y="463"/>
                  </a:cubicBezTo>
                  <a:cubicBezTo>
                    <a:pt x="595" y="443"/>
                    <a:pt x="596" y="423"/>
                    <a:pt x="597" y="403"/>
                  </a:cubicBezTo>
                  <a:cubicBezTo>
                    <a:pt x="777" y="403"/>
                    <a:pt x="777" y="403"/>
                    <a:pt x="777" y="403"/>
                  </a:cubicBezTo>
                  <a:cubicBezTo>
                    <a:pt x="776" y="443"/>
                    <a:pt x="769" y="482"/>
                    <a:pt x="757" y="519"/>
                  </a:cubicBezTo>
                  <a:moveTo>
                    <a:pt x="552" y="628"/>
                  </a:moveTo>
                  <a:cubicBezTo>
                    <a:pt x="552" y="628"/>
                    <a:pt x="552" y="628"/>
                    <a:pt x="551" y="628"/>
                  </a:cubicBezTo>
                  <a:cubicBezTo>
                    <a:pt x="548" y="626"/>
                    <a:pt x="544" y="628"/>
                    <a:pt x="542" y="632"/>
                  </a:cubicBezTo>
                  <a:cubicBezTo>
                    <a:pt x="542" y="632"/>
                    <a:pt x="542" y="632"/>
                    <a:pt x="542" y="632"/>
                  </a:cubicBezTo>
                  <a:cubicBezTo>
                    <a:pt x="538" y="633"/>
                    <a:pt x="534" y="634"/>
                    <a:pt x="530" y="633"/>
                  </a:cubicBezTo>
                  <a:cubicBezTo>
                    <a:pt x="514" y="633"/>
                    <a:pt x="506" y="623"/>
                    <a:pt x="499" y="615"/>
                  </a:cubicBezTo>
                  <a:cubicBezTo>
                    <a:pt x="493" y="608"/>
                    <a:pt x="487" y="601"/>
                    <a:pt x="479" y="601"/>
                  </a:cubicBezTo>
                  <a:cubicBezTo>
                    <a:pt x="477" y="601"/>
                    <a:pt x="476" y="601"/>
                    <a:pt x="475" y="601"/>
                  </a:cubicBezTo>
                  <a:cubicBezTo>
                    <a:pt x="471" y="602"/>
                    <a:pt x="466" y="604"/>
                    <a:pt x="460" y="606"/>
                  </a:cubicBezTo>
                  <a:cubicBezTo>
                    <a:pt x="446" y="610"/>
                    <a:pt x="427" y="617"/>
                    <a:pt x="409" y="617"/>
                  </a:cubicBezTo>
                  <a:cubicBezTo>
                    <a:pt x="405" y="617"/>
                    <a:pt x="401" y="616"/>
                    <a:pt x="398" y="616"/>
                  </a:cubicBezTo>
                  <a:cubicBezTo>
                    <a:pt x="395" y="612"/>
                    <a:pt x="390" y="596"/>
                    <a:pt x="384" y="565"/>
                  </a:cubicBezTo>
                  <a:cubicBezTo>
                    <a:pt x="384" y="562"/>
                    <a:pt x="387" y="560"/>
                    <a:pt x="393" y="558"/>
                  </a:cubicBezTo>
                  <a:cubicBezTo>
                    <a:pt x="394" y="558"/>
                    <a:pt x="394" y="558"/>
                    <a:pt x="395" y="558"/>
                  </a:cubicBezTo>
                  <a:cubicBezTo>
                    <a:pt x="398" y="558"/>
                    <a:pt x="400" y="557"/>
                    <a:pt x="401" y="555"/>
                  </a:cubicBezTo>
                  <a:cubicBezTo>
                    <a:pt x="402" y="555"/>
                    <a:pt x="403" y="555"/>
                    <a:pt x="403" y="554"/>
                  </a:cubicBezTo>
                  <a:cubicBezTo>
                    <a:pt x="415" y="550"/>
                    <a:pt x="429" y="546"/>
                    <a:pt x="438" y="535"/>
                  </a:cubicBezTo>
                  <a:cubicBezTo>
                    <a:pt x="452" y="518"/>
                    <a:pt x="466" y="500"/>
                    <a:pt x="483" y="496"/>
                  </a:cubicBezTo>
                  <a:cubicBezTo>
                    <a:pt x="484" y="496"/>
                    <a:pt x="486" y="496"/>
                    <a:pt x="487" y="496"/>
                  </a:cubicBezTo>
                  <a:cubicBezTo>
                    <a:pt x="496" y="496"/>
                    <a:pt x="500" y="505"/>
                    <a:pt x="500" y="506"/>
                  </a:cubicBezTo>
                  <a:cubicBezTo>
                    <a:pt x="500" y="507"/>
                    <a:pt x="501" y="508"/>
                    <a:pt x="502" y="509"/>
                  </a:cubicBezTo>
                  <a:cubicBezTo>
                    <a:pt x="504" y="511"/>
                    <a:pt x="524" y="530"/>
                    <a:pt x="534" y="535"/>
                  </a:cubicBezTo>
                  <a:cubicBezTo>
                    <a:pt x="535" y="536"/>
                    <a:pt x="537" y="536"/>
                    <a:pt x="538" y="536"/>
                  </a:cubicBezTo>
                  <a:cubicBezTo>
                    <a:pt x="538" y="536"/>
                    <a:pt x="538" y="536"/>
                    <a:pt x="538" y="536"/>
                  </a:cubicBezTo>
                  <a:cubicBezTo>
                    <a:pt x="548" y="536"/>
                    <a:pt x="550" y="525"/>
                    <a:pt x="552" y="513"/>
                  </a:cubicBezTo>
                  <a:cubicBezTo>
                    <a:pt x="552" y="508"/>
                    <a:pt x="554" y="501"/>
                    <a:pt x="555" y="497"/>
                  </a:cubicBezTo>
                  <a:cubicBezTo>
                    <a:pt x="563" y="507"/>
                    <a:pt x="577" y="552"/>
                    <a:pt x="582" y="582"/>
                  </a:cubicBezTo>
                  <a:cubicBezTo>
                    <a:pt x="584" y="591"/>
                    <a:pt x="579" y="603"/>
                    <a:pt x="570" y="613"/>
                  </a:cubicBezTo>
                  <a:cubicBezTo>
                    <a:pt x="565" y="620"/>
                    <a:pt x="559" y="625"/>
                    <a:pt x="552" y="628"/>
                  </a:cubicBezTo>
                  <a:moveTo>
                    <a:pt x="399" y="382"/>
                  </a:moveTo>
                  <a:cubicBezTo>
                    <a:pt x="401" y="382"/>
                    <a:pt x="402" y="382"/>
                    <a:pt x="402" y="386"/>
                  </a:cubicBezTo>
                  <a:cubicBezTo>
                    <a:pt x="402" y="388"/>
                    <a:pt x="402" y="390"/>
                    <a:pt x="402" y="392"/>
                  </a:cubicBezTo>
                  <a:cubicBezTo>
                    <a:pt x="401" y="393"/>
                    <a:pt x="400" y="394"/>
                    <a:pt x="400" y="396"/>
                  </a:cubicBezTo>
                  <a:cubicBezTo>
                    <a:pt x="400" y="397"/>
                    <a:pt x="400" y="398"/>
                    <a:pt x="401" y="399"/>
                  </a:cubicBezTo>
                  <a:cubicBezTo>
                    <a:pt x="399" y="410"/>
                    <a:pt x="396" y="419"/>
                    <a:pt x="392" y="424"/>
                  </a:cubicBezTo>
                  <a:cubicBezTo>
                    <a:pt x="389" y="426"/>
                    <a:pt x="387" y="426"/>
                    <a:pt x="387" y="426"/>
                  </a:cubicBezTo>
                  <a:cubicBezTo>
                    <a:pt x="387" y="426"/>
                    <a:pt x="387" y="426"/>
                    <a:pt x="387" y="426"/>
                  </a:cubicBezTo>
                  <a:cubicBezTo>
                    <a:pt x="386" y="426"/>
                    <a:pt x="386" y="426"/>
                    <a:pt x="386" y="426"/>
                  </a:cubicBezTo>
                  <a:cubicBezTo>
                    <a:pt x="382" y="426"/>
                    <a:pt x="373" y="412"/>
                    <a:pt x="366" y="396"/>
                  </a:cubicBezTo>
                  <a:cubicBezTo>
                    <a:pt x="375" y="390"/>
                    <a:pt x="390" y="382"/>
                    <a:pt x="399" y="382"/>
                  </a:cubicBezTo>
                  <a:moveTo>
                    <a:pt x="402" y="478"/>
                  </a:moveTo>
                  <a:cubicBezTo>
                    <a:pt x="407" y="478"/>
                    <a:pt x="408" y="474"/>
                    <a:pt x="409" y="473"/>
                  </a:cubicBezTo>
                  <a:cubicBezTo>
                    <a:pt x="410" y="469"/>
                    <a:pt x="408" y="466"/>
                    <a:pt x="402" y="461"/>
                  </a:cubicBezTo>
                  <a:cubicBezTo>
                    <a:pt x="402" y="433"/>
                    <a:pt x="402" y="433"/>
                    <a:pt x="402" y="433"/>
                  </a:cubicBezTo>
                  <a:cubicBezTo>
                    <a:pt x="408" y="426"/>
                    <a:pt x="412" y="416"/>
                    <a:pt x="414" y="403"/>
                  </a:cubicBezTo>
                  <a:cubicBezTo>
                    <a:pt x="583" y="403"/>
                    <a:pt x="583" y="403"/>
                    <a:pt x="583" y="403"/>
                  </a:cubicBezTo>
                  <a:cubicBezTo>
                    <a:pt x="582" y="415"/>
                    <a:pt x="582" y="428"/>
                    <a:pt x="581" y="440"/>
                  </a:cubicBezTo>
                  <a:cubicBezTo>
                    <a:pt x="574" y="433"/>
                    <a:pt x="563" y="429"/>
                    <a:pt x="551" y="425"/>
                  </a:cubicBezTo>
                  <a:cubicBezTo>
                    <a:pt x="530" y="417"/>
                    <a:pt x="499" y="410"/>
                    <a:pt x="491" y="408"/>
                  </a:cubicBezTo>
                  <a:cubicBezTo>
                    <a:pt x="490" y="408"/>
                    <a:pt x="489" y="408"/>
                    <a:pt x="489" y="408"/>
                  </a:cubicBezTo>
                  <a:cubicBezTo>
                    <a:pt x="485" y="408"/>
                    <a:pt x="481" y="410"/>
                    <a:pt x="480" y="414"/>
                  </a:cubicBezTo>
                  <a:cubicBezTo>
                    <a:pt x="477" y="427"/>
                    <a:pt x="513" y="450"/>
                    <a:pt x="513" y="451"/>
                  </a:cubicBezTo>
                  <a:cubicBezTo>
                    <a:pt x="519" y="454"/>
                    <a:pt x="519" y="458"/>
                    <a:pt x="519" y="463"/>
                  </a:cubicBezTo>
                  <a:cubicBezTo>
                    <a:pt x="520" y="468"/>
                    <a:pt x="520" y="478"/>
                    <a:pt x="532" y="479"/>
                  </a:cubicBezTo>
                  <a:cubicBezTo>
                    <a:pt x="538" y="479"/>
                    <a:pt x="544" y="478"/>
                    <a:pt x="550" y="477"/>
                  </a:cubicBezTo>
                  <a:cubicBezTo>
                    <a:pt x="556" y="476"/>
                    <a:pt x="562" y="475"/>
                    <a:pt x="566" y="476"/>
                  </a:cubicBezTo>
                  <a:cubicBezTo>
                    <a:pt x="569" y="477"/>
                    <a:pt x="573" y="480"/>
                    <a:pt x="577" y="483"/>
                  </a:cubicBezTo>
                  <a:cubicBezTo>
                    <a:pt x="578" y="483"/>
                    <a:pt x="578" y="483"/>
                    <a:pt x="578" y="483"/>
                  </a:cubicBezTo>
                  <a:cubicBezTo>
                    <a:pt x="577" y="490"/>
                    <a:pt x="576" y="497"/>
                    <a:pt x="575" y="505"/>
                  </a:cubicBezTo>
                  <a:cubicBezTo>
                    <a:pt x="567" y="486"/>
                    <a:pt x="561" y="482"/>
                    <a:pt x="556" y="482"/>
                  </a:cubicBezTo>
                  <a:cubicBezTo>
                    <a:pt x="556" y="482"/>
                    <a:pt x="555" y="482"/>
                    <a:pt x="555" y="482"/>
                  </a:cubicBezTo>
                  <a:cubicBezTo>
                    <a:pt x="543" y="482"/>
                    <a:pt x="540" y="497"/>
                    <a:pt x="538" y="510"/>
                  </a:cubicBezTo>
                  <a:cubicBezTo>
                    <a:pt x="537" y="513"/>
                    <a:pt x="537" y="517"/>
                    <a:pt x="536" y="520"/>
                  </a:cubicBezTo>
                  <a:cubicBezTo>
                    <a:pt x="529" y="515"/>
                    <a:pt x="518" y="505"/>
                    <a:pt x="513" y="500"/>
                  </a:cubicBezTo>
                  <a:cubicBezTo>
                    <a:pt x="510" y="495"/>
                    <a:pt x="503" y="482"/>
                    <a:pt x="487" y="482"/>
                  </a:cubicBezTo>
                  <a:cubicBezTo>
                    <a:pt x="485" y="482"/>
                    <a:pt x="483" y="482"/>
                    <a:pt x="480" y="483"/>
                  </a:cubicBezTo>
                  <a:cubicBezTo>
                    <a:pt x="462" y="486"/>
                    <a:pt x="447" y="502"/>
                    <a:pt x="433" y="519"/>
                  </a:cubicBezTo>
                  <a:cubicBezTo>
                    <a:pt x="433" y="519"/>
                    <a:pt x="433" y="519"/>
                    <a:pt x="432" y="519"/>
                  </a:cubicBezTo>
                  <a:cubicBezTo>
                    <a:pt x="402" y="519"/>
                    <a:pt x="402" y="519"/>
                    <a:pt x="402" y="519"/>
                  </a:cubicBezTo>
                  <a:lnTo>
                    <a:pt x="402" y="478"/>
                  </a:lnTo>
                  <a:close/>
                  <a:moveTo>
                    <a:pt x="580" y="467"/>
                  </a:moveTo>
                  <a:cubicBezTo>
                    <a:pt x="576" y="466"/>
                    <a:pt x="573" y="464"/>
                    <a:pt x="571" y="463"/>
                  </a:cubicBezTo>
                  <a:cubicBezTo>
                    <a:pt x="568" y="462"/>
                    <a:pt x="565" y="461"/>
                    <a:pt x="561" y="461"/>
                  </a:cubicBezTo>
                  <a:cubicBezTo>
                    <a:pt x="556" y="461"/>
                    <a:pt x="552" y="462"/>
                    <a:pt x="547" y="463"/>
                  </a:cubicBezTo>
                  <a:cubicBezTo>
                    <a:pt x="542" y="464"/>
                    <a:pt x="538" y="465"/>
                    <a:pt x="534" y="465"/>
                  </a:cubicBezTo>
                  <a:cubicBezTo>
                    <a:pt x="534" y="464"/>
                    <a:pt x="533" y="463"/>
                    <a:pt x="533" y="462"/>
                  </a:cubicBezTo>
                  <a:cubicBezTo>
                    <a:pt x="533" y="456"/>
                    <a:pt x="532" y="446"/>
                    <a:pt x="521" y="439"/>
                  </a:cubicBezTo>
                  <a:cubicBezTo>
                    <a:pt x="515" y="435"/>
                    <a:pt x="508" y="430"/>
                    <a:pt x="503" y="425"/>
                  </a:cubicBezTo>
                  <a:cubicBezTo>
                    <a:pt x="515" y="428"/>
                    <a:pt x="533" y="432"/>
                    <a:pt x="546" y="438"/>
                  </a:cubicBezTo>
                  <a:cubicBezTo>
                    <a:pt x="569" y="446"/>
                    <a:pt x="577" y="452"/>
                    <a:pt x="578" y="460"/>
                  </a:cubicBezTo>
                  <a:cubicBezTo>
                    <a:pt x="578" y="463"/>
                    <a:pt x="579" y="465"/>
                    <a:pt x="580" y="467"/>
                  </a:cubicBezTo>
                  <a:moveTo>
                    <a:pt x="420" y="533"/>
                  </a:moveTo>
                  <a:cubicBezTo>
                    <a:pt x="415" y="536"/>
                    <a:pt x="408" y="538"/>
                    <a:pt x="402" y="540"/>
                  </a:cubicBezTo>
                  <a:cubicBezTo>
                    <a:pt x="402" y="533"/>
                    <a:pt x="402" y="533"/>
                    <a:pt x="402" y="533"/>
                  </a:cubicBezTo>
                  <a:lnTo>
                    <a:pt x="420" y="533"/>
                  </a:lnTo>
                  <a:close/>
                  <a:moveTo>
                    <a:pt x="597" y="389"/>
                  </a:moveTo>
                  <a:cubicBezTo>
                    <a:pt x="596" y="349"/>
                    <a:pt x="593" y="310"/>
                    <a:pt x="587" y="273"/>
                  </a:cubicBezTo>
                  <a:cubicBezTo>
                    <a:pt x="757" y="273"/>
                    <a:pt x="757" y="273"/>
                    <a:pt x="757" y="273"/>
                  </a:cubicBezTo>
                  <a:cubicBezTo>
                    <a:pt x="769" y="310"/>
                    <a:pt x="776" y="349"/>
                    <a:pt x="777" y="389"/>
                  </a:cubicBezTo>
                  <a:lnTo>
                    <a:pt x="597" y="389"/>
                  </a:lnTo>
                  <a:close/>
                  <a:moveTo>
                    <a:pt x="539" y="119"/>
                  </a:moveTo>
                  <a:cubicBezTo>
                    <a:pt x="534" y="107"/>
                    <a:pt x="527" y="96"/>
                    <a:pt x="520" y="85"/>
                  </a:cubicBezTo>
                  <a:cubicBezTo>
                    <a:pt x="526" y="85"/>
                    <a:pt x="530" y="87"/>
                    <a:pt x="532" y="90"/>
                  </a:cubicBezTo>
                  <a:cubicBezTo>
                    <a:pt x="539" y="97"/>
                    <a:pt x="540" y="111"/>
                    <a:pt x="539" y="119"/>
                  </a:cubicBezTo>
                  <a:moveTo>
                    <a:pt x="506" y="193"/>
                  </a:moveTo>
                  <a:cubicBezTo>
                    <a:pt x="507" y="193"/>
                    <a:pt x="508" y="193"/>
                    <a:pt x="509" y="192"/>
                  </a:cubicBezTo>
                  <a:cubicBezTo>
                    <a:pt x="508" y="193"/>
                    <a:pt x="507" y="193"/>
                    <a:pt x="506" y="194"/>
                  </a:cubicBezTo>
                  <a:lnTo>
                    <a:pt x="506" y="193"/>
                  </a:lnTo>
                  <a:close/>
                  <a:moveTo>
                    <a:pt x="500" y="146"/>
                  </a:moveTo>
                  <a:cubicBezTo>
                    <a:pt x="502" y="138"/>
                    <a:pt x="502" y="125"/>
                    <a:pt x="493" y="114"/>
                  </a:cubicBezTo>
                  <a:cubicBezTo>
                    <a:pt x="493" y="115"/>
                    <a:pt x="494" y="115"/>
                    <a:pt x="494" y="115"/>
                  </a:cubicBezTo>
                  <a:cubicBezTo>
                    <a:pt x="497" y="119"/>
                    <a:pt x="504" y="135"/>
                    <a:pt x="506" y="140"/>
                  </a:cubicBezTo>
                  <a:cubicBezTo>
                    <a:pt x="505" y="141"/>
                    <a:pt x="505" y="141"/>
                    <a:pt x="505" y="141"/>
                  </a:cubicBezTo>
                  <a:cubicBezTo>
                    <a:pt x="504" y="142"/>
                    <a:pt x="504" y="144"/>
                    <a:pt x="503" y="145"/>
                  </a:cubicBezTo>
                  <a:cubicBezTo>
                    <a:pt x="503" y="146"/>
                    <a:pt x="503" y="147"/>
                    <a:pt x="503" y="148"/>
                  </a:cubicBezTo>
                  <a:cubicBezTo>
                    <a:pt x="501" y="149"/>
                    <a:pt x="498" y="151"/>
                    <a:pt x="497" y="155"/>
                  </a:cubicBezTo>
                  <a:cubicBezTo>
                    <a:pt x="495" y="160"/>
                    <a:pt x="498" y="167"/>
                    <a:pt x="504" y="174"/>
                  </a:cubicBezTo>
                  <a:cubicBezTo>
                    <a:pt x="505" y="175"/>
                    <a:pt x="505" y="176"/>
                    <a:pt x="505" y="177"/>
                  </a:cubicBezTo>
                  <a:cubicBezTo>
                    <a:pt x="505" y="177"/>
                    <a:pt x="504" y="179"/>
                    <a:pt x="500" y="181"/>
                  </a:cubicBezTo>
                  <a:cubicBezTo>
                    <a:pt x="499" y="181"/>
                    <a:pt x="498" y="182"/>
                    <a:pt x="497" y="182"/>
                  </a:cubicBezTo>
                  <a:cubicBezTo>
                    <a:pt x="495" y="184"/>
                    <a:pt x="485" y="190"/>
                    <a:pt x="481" y="191"/>
                  </a:cubicBezTo>
                  <a:cubicBezTo>
                    <a:pt x="479" y="191"/>
                    <a:pt x="477" y="193"/>
                    <a:pt x="475" y="194"/>
                  </a:cubicBezTo>
                  <a:cubicBezTo>
                    <a:pt x="473" y="185"/>
                    <a:pt x="466" y="176"/>
                    <a:pt x="461" y="171"/>
                  </a:cubicBezTo>
                  <a:cubicBezTo>
                    <a:pt x="460" y="170"/>
                    <a:pt x="458" y="168"/>
                    <a:pt x="459" y="166"/>
                  </a:cubicBezTo>
                  <a:cubicBezTo>
                    <a:pt x="460" y="164"/>
                    <a:pt x="463" y="162"/>
                    <a:pt x="468" y="162"/>
                  </a:cubicBezTo>
                  <a:cubicBezTo>
                    <a:pt x="470" y="162"/>
                    <a:pt x="472" y="162"/>
                    <a:pt x="473" y="162"/>
                  </a:cubicBezTo>
                  <a:cubicBezTo>
                    <a:pt x="485" y="165"/>
                    <a:pt x="496" y="158"/>
                    <a:pt x="500" y="146"/>
                  </a:cubicBezTo>
                  <a:moveTo>
                    <a:pt x="464" y="212"/>
                  </a:moveTo>
                  <a:cubicBezTo>
                    <a:pt x="464" y="212"/>
                    <a:pt x="465" y="212"/>
                    <a:pt x="465" y="212"/>
                  </a:cubicBezTo>
                  <a:cubicBezTo>
                    <a:pt x="466" y="212"/>
                    <a:pt x="467" y="212"/>
                    <a:pt x="468" y="211"/>
                  </a:cubicBezTo>
                  <a:cubicBezTo>
                    <a:pt x="468" y="213"/>
                    <a:pt x="468" y="216"/>
                    <a:pt x="469" y="217"/>
                  </a:cubicBezTo>
                  <a:cubicBezTo>
                    <a:pt x="471" y="223"/>
                    <a:pt x="475" y="224"/>
                    <a:pt x="477" y="225"/>
                  </a:cubicBezTo>
                  <a:cubicBezTo>
                    <a:pt x="477" y="225"/>
                    <a:pt x="477" y="225"/>
                    <a:pt x="478" y="225"/>
                  </a:cubicBezTo>
                  <a:cubicBezTo>
                    <a:pt x="484" y="225"/>
                    <a:pt x="488" y="218"/>
                    <a:pt x="492" y="212"/>
                  </a:cubicBezTo>
                  <a:cubicBezTo>
                    <a:pt x="494" y="209"/>
                    <a:pt x="494" y="209"/>
                    <a:pt x="500" y="208"/>
                  </a:cubicBezTo>
                  <a:cubicBezTo>
                    <a:pt x="502" y="208"/>
                    <a:pt x="504" y="208"/>
                    <a:pt x="507" y="208"/>
                  </a:cubicBezTo>
                  <a:cubicBezTo>
                    <a:pt x="523" y="205"/>
                    <a:pt x="529" y="187"/>
                    <a:pt x="527" y="178"/>
                  </a:cubicBezTo>
                  <a:cubicBezTo>
                    <a:pt x="527" y="174"/>
                    <a:pt x="525" y="170"/>
                    <a:pt x="523" y="166"/>
                  </a:cubicBezTo>
                  <a:cubicBezTo>
                    <a:pt x="529" y="165"/>
                    <a:pt x="535" y="164"/>
                    <a:pt x="537" y="157"/>
                  </a:cubicBezTo>
                  <a:cubicBezTo>
                    <a:pt x="537" y="155"/>
                    <a:pt x="537" y="152"/>
                    <a:pt x="535" y="150"/>
                  </a:cubicBezTo>
                  <a:cubicBezTo>
                    <a:pt x="534" y="148"/>
                    <a:pt x="530" y="145"/>
                    <a:pt x="527" y="144"/>
                  </a:cubicBezTo>
                  <a:cubicBezTo>
                    <a:pt x="536" y="144"/>
                    <a:pt x="536" y="144"/>
                    <a:pt x="536" y="144"/>
                  </a:cubicBezTo>
                  <a:cubicBezTo>
                    <a:pt x="550" y="178"/>
                    <a:pt x="562" y="217"/>
                    <a:pt x="570" y="259"/>
                  </a:cubicBezTo>
                  <a:cubicBezTo>
                    <a:pt x="453" y="259"/>
                    <a:pt x="453" y="259"/>
                    <a:pt x="453" y="259"/>
                  </a:cubicBezTo>
                  <a:cubicBezTo>
                    <a:pt x="455" y="257"/>
                    <a:pt x="455" y="255"/>
                    <a:pt x="455" y="252"/>
                  </a:cubicBezTo>
                  <a:cubicBezTo>
                    <a:pt x="456" y="245"/>
                    <a:pt x="452" y="240"/>
                    <a:pt x="445" y="239"/>
                  </a:cubicBezTo>
                  <a:cubicBezTo>
                    <a:pt x="444" y="239"/>
                    <a:pt x="444" y="239"/>
                    <a:pt x="444" y="239"/>
                  </a:cubicBezTo>
                  <a:cubicBezTo>
                    <a:pt x="442" y="239"/>
                    <a:pt x="441" y="239"/>
                    <a:pt x="440" y="239"/>
                  </a:cubicBezTo>
                  <a:cubicBezTo>
                    <a:pt x="448" y="224"/>
                    <a:pt x="438" y="208"/>
                    <a:pt x="430" y="194"/>
                  </a:cubicBezTo>
                  <a:cubicBezTo>
                    <a:pt x="426" y="189"/>
                    <a:pt x="421" y="181"/>
                    <a:pt x="422" y="179"/>
                  </a:cubicBezTo>
                  <a:cubicBezTo>
                    <a:pt x="422" y="179"/>
                    <a:pt x="422" y="178"/>
                    <a:pt x="424" y="178"/>
                  </a:cubicBezTo>
                  <a:cubicBezTo>
                    <a:pt x="425" y="177"/>
                    <a:pt x="427" y="177"/>
                    <a:pt x="428" y="177"/>
                  </a:cubicBezTo>
                  <a:cubicBezTo>
                    <a:pt x="435" y="177"/>
                    <a:pt x="440" y="185"/>
                    <a:pt x="446" y="196"/>
                  </a:cubicBezTo>
                  <a:cubicBezTo>
                    <a:pt x="451" y="204"/>
                    <a:pt x="455" y="212"/>
                    <a:pt x="464" y="212"/>
                  </a:cubicBezTo>
                  <a:moveTo>
                    <a:pt x="429" y="259"/>
                  </a:moveTo>
                  <a:cubicBezTo>
                    <a:pt x="424" y="259"/>
                    <a:pt x="424" y="259"/>
                    <a:pt x="424" y="259"/>
                  </a:cubicBezTo>
                  <a:cubicBezTo>
                    <a:pt x="426" y="258"/>
                    <a:pt x="427" y="256"/>
                    <a:pt x="429" y="255"/>
                  </a:cubicBezTo>
                  <a:cubicBezTo>
                    <a:pt x="429" y="256"/>
                    <a:pt x="429" y="256"/>
                    <a:pt x="429" y="257"/>
                  </a:cubicBezTo>
                  <a:cubicBezTo>
                    <a:pt x="429" y="258"/>
                    <a:pt x="429" y="259"/>
                    <a:pt x="429" y="259"/>
                  </a:cubicBezTo>
                  <a:moveTo>
                    <a:pt x="403" y="273"/>
                  </a:moveTo>
                  <a:cubicBezTo>
                    <a:pt x="573" y="273"/>
                    <a:pt x="573" y="273"/>
                    <a:pt x="573" y="273"/>
                  </a:cubicBezTo>
                  <a:cubicBezTo>
                    <a:pt x="579" y="310"/>
                    <a:pt x="582" y="349"/>
                    <a:pt x="583" y="389"/>
                  </a:cubicBezTo>
                  <a:cubicBezTo>
                    <a:pt x="416" y="389"/>
                    <a:pt x="416" y="389"/>
                    <a:pt x="416" y="389"/>
                  </a:cubicBezTo>
                  <a:cubicBezTo>
                    <a:pt x="416" y="388"/>
                    <a:pt x="416" y="387"/>
                    <a:pt x="416" y="386"/>
                  </a:cubicBezTo>
                  <a:cubicBezTo>
                    <a:pt x="416" y="376"/>
                    <a:pt x="411" y="370"/>
                    <a:pt x="402" y="368"/>
                  </a:cubicBezTo>
                  <a:cubicBezTo>
                    <a:pt x="402" y="274"/>
                    <a:pt x="402" y="274"/>
                    <a:pt x="402" y="274"/>
                  </a:cubicBezTo>
                  <a:cubicBezTo>
                    <a:pt x="402" y="274"/>
                    <a:pt x="402" y="273"/>
                    <a:pt x="403" y="273"/>
                  </a:cubicBezTo>
                  <a:moveTo>
                    <a:pt x="388" y="662"/>
                  </a:moveTo>
                  <a:cubicBezTo>
                    <a:pt x="388" y="777"/>
                    <a:pt x="388" y="777"/>
                    <a:pt x="388" y="777"/>
                  </a:cubicBezTo>
                  <a:cubicBezTo>
                    <a:pt x="339" y="774"/>
                    <a:pt x="294" y="730"/>
                    <a:pt x="261" y="662"/>
                  </a:cubicBezTo>
                  <a:lnTo>
                    <a:pt x="388" y="662"/>
                  </a:lnTo>
                  <a:close/>
                  <a:moveTo>
                    <a:pt x="402" y="662"/>
                  </a:moveTo>
                  <a:cubicBezTo>
                    <a:pt x="502" y="662"/>
                    <a:pt x="502" y="662"/>
                    <a:pt x="502" y="662"/>
                  </a:cubicBezTo>
                  <a:cubicBezTo>
                    <a:pt x="499" y="668"/>
                    <a:pt x="501" y="677"/>
                    <a:pt x="503" y="682"/>
                  </a:cubicBezTo>
                  <a:cubicBezTo>
                    <a:pt x="506" y="689"/>
                    <a:pt x="508" y="693"/>
                    <a:pt x="512" y="694"/>
                  </a:cubicBezTo>
                  <a:cubicBezTo>
                    <a:pt x="481" y="745"/>
                    <a:pt x="443" y="774"/>
                    <a:pt x="402" y="777"/>
                  </a:cubicBezTo>
                  <a:lnTo>
                    <a:pt x="402" y="662"/>
                  </a:lnTo>
                  <a:close/>
                  <a:moveTo>
                    <a:pt x="525" y="672"/>
                  </a:moveTo>
                  <a:cubicBezTo>
                    <a:pt x="522" y="674"/>
                    <a:pt x="518" y="677"/>
                    <a:pt x="517" y="678"/>
                  </a:cubicBezTo>
                  <a:cubicBezTo>
                    <a:pt x="516" y="676"/>
                    <a:pt x="515" y="672"/>
                    <a:pt x="514" y="670"/>
                  </a:cubicBezTo>
                  <a:cubicBezTo>
                    <a:pt x="516" y="670"/>
                    <a:pt x="518" y="670"/>
                    <a:pt x="521" y="670"/>
                  </a:cubicBezTo>
                  <a:cubicBezTo>
                    <a:pt x="523" y="670"/>
                    <a:pt x="524" y="670"/>
                    <a:pt x="525" y="670"/>
                  </a:cubicBezTo>
                  <a:cubicBezTo>
                    <a:pt x="525" y="670"/>
                    <a:pt x="525" y="671"/>
                    <a:pt x="525" y="672"/>
                  </a:cubicBezTo>
                  <a:moveTo>
                    <a:pt x="402" y="648"/>
                  </a:moveTo>
                  <a:cubicBezTo>
                    <a:pt x="402" y="630"/>
                    <a:pt x="402" y="630"/>
                    <a:pt x="402" y="630"/>
                  </a:cubicBezTo>
                  <a:cubicBezTo>
                    <a:pt x="404" y="631"/>
                    <a:pt x="406" y="631"/>
                    <a:pt x="409" y="631"/>
                  </a:cubicBezTo>
                  <a:cubicBezTo>
                    <a:pt x="429" y="631"/>
                    <a:pt x="450" y="624"/>
                    <a:pt x="465" y="619"/>
                  </a:cubicBezTo>
                  <a:cubicBezTo>
                    <a:pt x="470" y="617"/>
                    <a:pt x="475" y="616"/>
                    <a:pt x="478" y="615"/>
                  </a:cubicBezTo>
                  <a:cubicBezTo>
                    <a:pt x="478" y="615"/>
                    <a:pt x="478" y="615"/>
                    <a:pt x="479" y="615"/>
                  </a:cubicBezTo>
                  <a:cubicBezTo>
                    <a:pt x="481" y="615"/>
                    <a:pt x="485" y="619"/>
                    <a:pt x="488" y="624"/>
                  </a:cubicBezTo>
                  <a:cubicBezTo>
                    <a:pt x="496" y="633"/>
                    <a:pt x="507" y="646"/>
                    <a:pt x="529" y="647"/>
                  </a:cubicBezTo>
                  <a:cubicBezTo>
                    <a:pt x="530" y="647"/>
                    <a:pt x="531" y="647"/>
                    <a:pt x="532" y="647"/>
                  </a:cubicBezTo>
                  <a:cubicBezTo>
                    <a:pt x="533" y="647"/>
                    <a:pt x="535" y="647"/>
                    <a:pt x="536" y="647"/>
                  </a:cubicBezTo>
                  <a:cubicBezTo>
                    <a:pt x="536" y="647"/>
                    <a:pt x="536" y="648"/>
                    <a:pt x="536" y="648"/>
                  </a:cubicBezTo>
                  <a:lnTo>
                    <a:pt x="402" y="648"/>
                  </a:lnTo>
                  <a:close/>
                  <a:moveTo>
                    <a:pt x="669" y="130"/>
                  </a:moveTo>
                  <a:cubicBezTo>
                    <a:pt x="553" y="130"/>
                    <a:pt x="553" y="130"/>
                    <a:pt x="553" y="130"/>
                  </a:cubicBezTo>
                  <a:cubicBezTo>
                    <a:pt x="554" y="128"/>
                    <a:pt x="555" y="126"/>
                    <a:pt x="556" y="124"/>
                  </a:cubicBezTo>
                  <a:cubicBezTo>
                    <a:pt x="560" y="112"/>
                    <a:pt x="560" y="87"/>
                    <a:pt x="556" y="50"/>
                  </a:cubicBezTo>
                  <a:cubicBezTo>
                    <a:pt x="598" y="69"/>
                    <a:pt x="636" y="97"/>
                    <a:pt x="669" y="130"/>
                  </a:cubicBezTo>
                  <a:moveTo>
                    <a:pt x="395" y="14"/>
                  </a:moveTo>
                  <a:cubicBezTo>
                    <a:pt x="401" y="14"/>
                    <a:pt x="407" y="14"/>
                    <a:pt x="413" y="15"/>
                  </a:cubicBezTo>
                  <a:cubicBezTo>
                    <a:pt x="414" y="15"/>
                    <a:pt x="414" y="15"/>
                    <a:pt x="415" y="15"/>
                  </a:cubicBezTo>
                  <a:cubicBezTo>
                    <a:pt x="420" y="15"/>
                    <a:pt x="425" y="15"/>
                    <a:pt x="431" y="16"/>
                  </a:cubicBezTo>
                  <a:cubicBezTo>
                    <a:pt x="432" y="16"/>
                    <a:pt x="433" y="16"/>
                    <a:pt x="434" y="16"/>
                  </a:cubicBezTo>
                  <a:cubicBezTo>
                    <a:pt x="439" y="17"/>
                    <a:pt x="443" y="17"/>
                    <a:pt x="448" y="18"/>
                  </a:cubicBezTo>
                  <a:cubicBezTo>
                    <a:pt x="450" y="18"/>
                    <a:pt x="452" y="18"/>
                    <a:pt x="453" y="19"/>
                  </a:cubicBezTo>
                  <a:cubicBezTo>
                    <a:pt x="457" y="19"/>
                    <a:pt x="462" y="20"/>
                    <a:pt x="466" y="21"/>
                  </a:cubicBezTo>
                  <a:cubicBezTo>
                    <a:pt x="468" y="21"/>
                    <a:pt x="470" y="22"/>
                    <a:pt x="472" y="22"/>
                  </a:cubicBezTo>
                  <a:cubicBezTo>
                    <a:pt x="476" y="23"/>
                    <a:pt x="480" y="24"/>
                    <a:pt x="484" y="25"/>
                  </a:cubicBezTo>
                  <a:cubicBezTo>
                    <a:pt x="486" y="25"/>
                    <a:pt x="489" y="26"/>
                    <a:pt x="492" y="27"/>
                  </a:cubicBezTo>
                  <a:cubicBezTo>
                    <a:pt x="495" y="28"/>
                    <a:pt x="498" y="28"/>
                    <a:pt x="501" y="29"/>
                  </a:cubicBezTo>
                  <a:cubicBezTo>
                    <a:pt x="505" y="30"/>
                    <a:pt x="508" y="31"/>
                    <a:pt x="511" y="32"/>
                  </a:cubicBezTo>
                  <a:cubicBezTo>
                    <a:pt x="514" y="33"/>
                    <a:pt x="516" y="34"/>
                    <a:pt x="519" y="35"/>
                  </a:cubicBezTo>
                  <a:cubicBezTo>
                    <a:pt x="523" y="36"/>
                    <a:pt x="527" y="38"/>
                    <a:pt x="531" y="39"/>
                  </a:cubicBezTo>
                  <a:cubicBezTo>
                    <a:pt x="532" y="40"/>
                    <a:pt x="534" y="40"/>
                    <a:pt x="536" y="41"/>
                  </a:cubicBezTo>
                  <a:cubicBezTo>
                    <a:pt x="538" y="42"/>
                    <a:pt x="539" y="43"/>
                    <a:pt x="541" y="43"/>
                  </a:cubicBezTo>
                  <a:cubicBezTo>
                    <a:pt x="543" y="58"/>
                    <a:pt x="544" y="71"/>
                    <a:pt x="545" y="83"/>
                  </a:cubicBezTo>
                  <a:cubicBezTo>
                    <a:pt x="544" y="82"/>
                    <a:pt x="543" y="81"/>
                    <a:pt x="542" y="80"/>
                  </a:cubicBezTo>
                  <a:cubicBezTo>
                    <a:pt x="537" y="74"/>
                    <a:pt x="529" y="71"/>
                    <a:pt x="520" y="71"/>
                  </a:cubicBezTo>
                  <a:cubicBezTo>
                    <a:pt x="519" y="71"/>
                    <a:pt x="519" y="71"/>
                    <a:pt x="519" y="71"/>
                  </a:cubicBezTo>
                  <a:cubicBezTo>
                    <a:pt x="516" y="71"/>
                    <a:pt x="512" y="71"/>
                    <a:pt x="508" y="72"/>
                  </a:cubicBezTo>
                  <a:cubicBezTo>
                    <a:pt x="507" y="72"/>
                    <a:pt x="507" y="72"/>
                    <a:pt x="507" y="72"/>
                  </a:cubicBezTo>
                  <a:cubicBezTo>
                    <a:pt x="490" y="73"/>
                    <a:pt x="466" y="78"/>
                    <a:pt x="462" y="92"/>
                  </a:cubicBezTo>
                  <a:cubicBezTo>
                    <a:pt x="460" y="97"/>
                    <a:pt x="461" y="106"/>
                    <a:pt x="474" y="116"/>
                  </a:cubicBezTo>
                  <a:cubicBezTo>
                    <a:pt x="487" y="124"/>
                    <a:pt x="488" y="135"/>
                    <a:pt x="486" y="142"/>
                  </a:cubicBezTo>
                  <a:cubicBezTo>
                    <a:pt x="486" y="143"/>
                    <a:pt x="484" y="149"/>
                    <a:pt x="478" y="149"/>
                  </a:cubicBezTo>
                  <a:cubicBezTo>
                    <a:pt x="478" y="149"/>
                    <a:pt x="477" y="149"/>
                    <a:pt x="476" y="149"/>
                  </a:cubicBezTo>
                  <a:cubicBezTo>
                    <a:pt x="462" y="146"/>
                    <a:pt x="450" y="151"/>
                    <a:pt x="446" y="161"/>
                  </a:cubicBezTo>
                  <a:cubicBezTo>
                    <a:pt x="445" y="164"/>
                    <a:pt x="444" y="167"/>
                    <a:pt x="445" y="170"/>
                  </a:cubicBezTo>
                  <a:cubicBezTo>
                    <a:pt x="440" y="166"/>
                    <a:pt x="435" y="163"/>
                    <a:pt x="428" y="163"/>
                  </a:cubicBezTo>
                  <a:cubicBezTo>
                    <a:pt x="425" y="163"/>
                    <a:pt x="423" y="163"/>
                    <a:pt x="420" y="164"/>
                  </a:cubicBezTo>
                  <a:cubicBezTo>
                    <a:pt x="414" y="166"/>
                    <a:pt x="410" y="169"/>
                    <a:pt x="409" y="173"/>
                  </a:cubicBezTo>
                  <a:cubicBezTo>
                    <a:pt x="405" y="182"/>
                    <a:pt x="411" y="191"/>
                    <a:pt x="418" y="202"/>
                  </a:cubicBezTo>
                  <a:cubicBezTo>
                    <a:pt x="425" y="213"/>
                    <a:pt x="432" y="225"/>
                    <a:pt x="428" y="234"/>
                  </a:cubicBezTo>
                  <a:cubicBezTo>
                    <a:pt x="421" y="245"/>
                    <a:pt x="410" y="254"/>
                    <a:pt x="398" y="260"/>
                  </a:cubicBezTo>
                  <a:cubicBezTo>
                    <a:pt x="398" y="260"/>
                    <a:pt x="398" y="260"/>
                    <a:pt x="398" y="260"/>
                  </a:cubicBezTo>
                  <a:cubicBezTo>
                    <a:pt x="396" y="261"/>
                    <a:pt x="395" y="262"/>
                    <a:pt x="393" y="262"/>
                  </a:cubicBezTo>
                  <a:cubicBezTo>
                    <a:pt x="393" y="263"/>
                    <a:pt x="392" y="263"/>
                    <a:pt x="392" y="263"/>
                  </a:cubicBezTo>
                  <a:cubicBezTo>
                    <a:pt x="383" y="267"/>
                    <a:pt x="373" y="269"/>
                    <a:pt x="365" y="270"/>
                  </a:cubicBezTo>
                  <a:cubicBezTo>
                    <a:pt x="341" y="273"/>
                    <a:pt x="343" y="287"/>
                    <a:pt x="344" y="300"/>
                  </a:cubicBezTo>
                  <a:cubicBezTo>
                    <a:pt x="344" y="305"/>
                    <a:pt x="345" y="309"/>
                    <a:pt x="344" y="315"/>
                  </a:cubicBezTo>
                  <a:cubicBezTo>
                    <a:pt x="344" y="338"/>
                    <a:pt x="343" y="352"/>
                    <a:pt x="340" y="355"/>
                  </a:cubicBezTo>
                  <a:cubicBezTo>
                    <a:pt x="339" y="355"/>
                    <a:pt x="337" y="353"/>
                    <a:pt x="333" y="349"/>
                  </a:cubicBezTo>
                  <a:cubicBezTo>
                    <a:pt x="326" y="341"/>
                    <a:pt x="320" y="338"/>
                    <a:pt x="314" y="338"/>
                  </a:cubicBezTo>
                  <a:cubicBezTo>
                    <a:pt x="310" y="338"/>
                    <a:pt x="307" y="339"/>
                    <a:pt x="305" y="343"/>
                  </a:cubicBezTo>
                  <a:cubicBezTo>
                    <a:pt x="296" y="355"/>
                    <a:pt x="307" y="389"/>
                    <a:pt x="309" y="395"/>
                  </a:cubicBezTo>
                  <a:cubicBezTo>
                    <a:pt x="316" y="416"/>
                    <a:pt x="350" y="440"/>
                    <a:pt x="375" y="458"/>
                  </a:cubicBezTo>
                  <a:cubicBezTo>
                    <a:pt x="376" y="458"/>
                    <a:pt x="376" y="458"/>
                    <a:pt x="376" y="458"/>
                  </a:cubicBezTo>
                  <a:cubicBezTo>
                    <a:pt x="312" y="440"/>
                    <a:pt x="276" y="416"/>
                    <a:pt x="277" y="392"/>
                  </a:cubicBezTo>
                  <a:cubicBezTo>
                    <a:pt x="278" y="373"/>
                    <a:pt x="285" y="367"/>
                    <a:pt x="292" y="361"/>
                  </a:cubicBezTo>
                  <a:cubicBezTo>
                    <a:pt x="298" y="356"/>
                    <a:pt x="306" y="349"/>
                    <a:pt x="302" y="334"/>
                  </a:cubicBezTo>
                  <a:cubicBezTo>
                    <a:pt x="296" y="315"/>
                    <a:pt x="279" y="309"/>
                    <a:pt x="269" y="307"/>
                  </a:cubicBezTo>
                  <a:cubicBezTo>
                    <a:pt x="275" y="267"/>
                    <a:pt x="261" y="260"/>
                    <a:pt x="256" y="258"/>
                  </a:cubicBezTo>
                  <a:cubicBezTo>
                    <a:pt x="254" y="258"/>
                    <a:pt x="252" y="258"/>
                    <a:pt x="250" y="258"/>
                  </a:cubicBezTo>
                  <a:cubicBezTo>
                    <a:pt x="230" y="258"/>
                    <a:pt x="190" y="284"/>
                    <a:pt x="183" y="299"/>
                  </a:cubicBezTo>
                  <a:cubicBezTo>
                    <a:pt x="180" y="305"/>
                    <a:pt x="179" y="311"/>
                    <a:pt x="177" y="317"/>
                  </a:cubicBezTo>
                  <a:cubicBezTo>
                    <a:pt x="175" y="325"/>
                    <a:pt x="173" y="333"/>
                    <a:pt x="169" y="338"/>
                  </a:cubicBezTo>
                  <a:cubicBezTo>
                    <a:pt x="166" y="330"/>
                    <a:pt x="163" y="310"/>
                    <a:pt x="159" y="279"/>
                  </a:cubicBezTo>
                  <a:cubicBezTo>
                    <a:pt x="157" y="267"/>
                    <a:pt x="157" y="266"/>
                    <a:pt x="156" y="264"/>
                  </a:cubicBezTo>
                  <a:cubicBezTo>
                    <a:pt x="155" y="262"/>
                    <a:pt x="149" y="251"/>
                    <a:pt x="144" y="242"/>
                  </a:cubicBezTo>
                  <a:cubicBezTo>
                    <a:pt x="143" y="240"/>
                    <a:pt x="141" y="238"/>
                    <a:pt x="139" y="238"/>
                  </a:cubicBezTo>
                  <a:cubicBezTo>
                    <a:pt x="133" y="237"/>
                    <a:pt x="115" y="234"/>
                    <a:pt x="107" y="229"/>
                  </a:cubicBezTo>
                  <a:cubicBezTo>
                    <a:pt x="104" y="228"/>
                    <a:pt x="102" y="227"/>
                    <a:pt x="99" y="229"/>
                  </a:cubicBezTo>
                  <a:cubicBezTo>
                    <a:pt x="97" y="230"/>
                    <a:pt x="96" y="232"/>
                    <a:pt x="96" y="235"/>
                  </a:cubicBezTo>
                  <a:cubicBezTo>
                    <a:pt x="96" y="248"/>
                    <a:pt x="95" y="266"/>
                    <a:pt x="94" y="272"/>
                  </a:cubicBezTo>
                  <a:cubicBezTo>
                    <a:pt x="90" y="279"/>
                    <a:pt x="73" y="304"/>
                    <a:pt x="48" y="360"/>
                  </a:cubicBezTo>
                  <a:cubicBezTo>
                    <a:pt x="39" y="383"/>
                    <a:pt x="34" y="415"/>
                    <a:pt x="33" y="450"/>
                  </a:cubicBezTo>
                  <a:cubicBezTo>
                    <a:pt x="34" y="435"/>
                    <a:pt x="39" y="420"/>
                    <a:pt x="46" y="402"/>
                  </a:cubicBezTo>
                  <a:cubicBezTo>
                    <a:pt x="47" y="403"/>
                    <a:pt x="48" y="403"/>
                    <a:pt x="50" y="403"/>
                  </a:cubicBezTo>
                  <a:cubicBezTo>
                    <a:pt x="54" y="403"/>
                    <a:pt x="54" y="403"/>
                    <a:pt x="54" y="403"/>
                  </a:cubicBezTo>
                  <a:cubicBezTo>
                    <a:pt x="51" y="406"/>
                    <a:pt x="48" y="412"/>
                    <a:pt x="46" y="429"/>
                  </a:cubicBezTo>
                  <a:cubicBezTo>
                    <a:pt x="45" y="443"/>
                    <a:pt x="44" y="458"/>
                    <a:pt x="46" y="469"/>
                  </a:cubicBezTo>
                  <a:cubicBezTo>
                    <a:pt x="48" y="488"/>
                    <a:pt x="54" y="497"/>
                    <a:pt x="64" y="497"/>
                  </a:cubicBezTo>
                  <a:cubicBezTo>
                    <a:pt x="64" y="497"/>
                    <a:pt x="64" y="497"/>
                    <a:pt x="65" y="497"/>
                  </a:cubicBezTo>
                  <a:cubicBezTo>
                    <a:pt x="76" y="496"/>
                    <a:pt x="81" y="483"/>
                    <a:pt x="80" y="459"/>
                  </a:cubicBezTo>
                  <a:cubicBezTo>
                    <a:pt x="80" y="459"/>
                    <a:pt x="77" y="413"/>
                    <a:pt x="65" y="403"/>
                  </a:cubicBezTo>
                  <a:cubicBezTo>
                    <a:pt x="194" y="403"/>
                    <a:pt x="194" y="403"/>
                    <a:pt x="194" y="403"/>
                  </a:cubicBezTo>
                  <a:cubicBezTo>
                    <a:pt x="194" y="443"/>
                    <a:pt x="198" y="482"/>
                    <a:pt x="204" y="519"/>
                  </a:cubicBezTo>
                  <a:cubicBezTo>
                    <a:pt x="46" y="519"/>
                    <a:pt x="46" y="519"/>
                    <a:pt x="46" y="519"/>
                  </a:cubicBezTo>
                  <a:cubicBezTo>
                    <a:pt x="45" y="519"/>
                    <a:pt x="45" y="519"/>
                    <a:pt x="44" y="519"/>
                  </a:cubicBezTo>
                  <a:cubicBezTo>
                    <a:pt x="38" y="498"/>
                    <a:pt x="35" y="482"/>
                    <a:pt x="33" y="468"/>
                  </a:cubicBezTo>
                  <a:cubicBezTo>
                    <a:pt x="34" y="487"/>
                    <a:pt x="36" y="506"/>
                    <a:pt x="39" y="526"/>
                  </a:cubicBezTo>
                  <a:cubicBezTo>
                    <a:pt x="39" y="526"/>
                    <a:pt x="39" y="526"/>
                    <a:pt x="39" y="526"/>
                  </a:cubicBezTo>
                  <a:cubicBezTo>
                    <a:pt x="39" y="526"/>
                    <a:pt x="39" y="527"/>
                    <a:pt x="39" y="527"/>
                  </a:cubicBezTo>
                  <a:cubicBezTo>
                    <a:pt x="39" y="530"/>
                    <a:pt x="40" y="533"/>
                    <a:pt x="40" y="536"/>
                  </a:cubicBezTo>
                  <a:cubicBezTo>
                    <a:pt x="40" y="535"/>
                    <a:pt x="39" y="533"/>
                    <a:pt x="39" y="532"/>
                  </a:cubicBezTo>
                  <a:cubicBezTo>
                    <a:pt x="38" y="529"/>
                    <a:pt x="37" y="526"/>
                    <a:pt x="36" y="523"/>
                  </a:cubicBezTo>
                  <a:cubicBezTo>
                    <a:pt x="35" y="521"/>
                    <a:pt x="34" y="520"/>
                    <a:pt x="34" y="518"/>
                  </a:cubicBezTo>
                  <a:cubicBezTo>
                    <a:pt x="32" y="513"/>
                    <a:pt x="31" y="509"/>
                    <a:pt x="30" y="505"/>
                  </a:cubicBezTo>
                  <a:cubicBezTo>
                    <a:pt x="29" y="504"/>
                    <a:pt x="29" y="503"/>
                    <a:pt x="28" y="501"/>
                  </a:cubicBezTo>
                  <a:cubicBezTo>
                    <a:pt x="27" y="496"/>
                    <a:pt x="26" y="492"/>
                    <a:pt x="25" y="487"/>
                  </a:cubicBezTo>
                  <a:cubicBezTo>
                    <a:pt x="24" y="486"/>
                    <a:pt x="24" y="485"/>
                    <a:pt x="24" y="484"/>
                  </a:cubicBezTo>
                  <a:cubicBezTo>
                    <a:pt x="23" y="479"/>
                    <a:pt x="22" y="474"/>
                    <a:pt x="21" y="469"/>
                  </a:cubicBezTo>
                  <a:cubicBezTo>
                    <a:pt x="21" y="468"/>
                    <a:pt x="20" y="467"/>
                    <a:pt x="20" y="467"/>
                  </a:cubicBezTo>
                  <a:cubicBezTo>
                    <a:pt x="19" y="461"/>
                    <a:pt x="18" y="456"/>
                    <a:pt x="18" y="451"/>
                  </a:cubicBezTo>
                  <a:cubicBezTo>
                    <a:pt x="18" y="450"/>
                    <a:pt x="17" y="450"/>
                    <a:pt x="17" y="449"/>
                  </a:cubicBezTo>
                  <a:cubicBezTo>
                    <a:pt x="17" y="444"/>
                    <a:pt x="16" y="438"/>
                    <a:pt x="15" y="433"/>
                  </a:cubicBezTo>
                  <a:cubicBezTo>
                    <a:pt x="15" y="432"/>
                    <a:pt x="15" y="432"/>
                    <a:pt x="15" y="431"/>
                  </a:cubicBezTo>
                  <a:cubicBezTo>
                    <a:pt x="15" y="426"/>
                    <a:pt x="14" y="420"/>
                    <a:pt x="14" y="414"/>
                  </a:cubicBezTo>
                  <a:cubicBezTo>
                    <a:pt x="14" y="414"/>
                    <a:pt x="14" y="414"/>
                    <a:pt x="14" y="413"/>
                  </a:cubicBezTo>
                  <a:cubicBezTo>
                    <a:pt x="14" y="407"/>
                    <a:pt x="14" y="402"/>
                    <a:pt x="14" y="396"/>
                  </a:cubicBezTo>
                  <a:cubicBezTo>
                    <a:pt x="14" y="186"/>
                    <a:pt x="185" y="14"/>
                    <a:pt x="395" y="14"/>
                  </a:cubicBezTo>
                  <a:moveTo>
                    <a:pt x="122" y="662"/>
                  </a:moveTo>
                  <a:cubicBezTo>
                    <a:pt x="246" y="662"/>
                    <a:pt x="246" y="662"/>
                    <a:pt x="246" y="662"/>
                  </a:cubicBezTo>
                  <a:cubicBezTo>
                    <a:pt x="248" y="666"/>
                    <a:pt x="250" y="670"/>
                    <a:pt x="252" y="674"/>
                  </a:cubicBezTo>
                  <a:cubicBezTo>
                    <a:pt x="275" y="720"/>
                    <a:pt x="302" y="753"/>
                    <a:pt x="333" y="772"/>
                  </a:cubicBezTo>
                  <a:cubicBezTo>
                    <a:pt x="251" y="759"/>
                    <a:pt x="178" y="719"/>
                    <a:pt x="122" y="662"/>
                  </a:cubicBezTo>
                  <a:moveTo>
                    <a:pt x="458" y="772"/>
                  </a:moveTo>
                  <a:cubicBezTo>
                    <a:pt x="487" y="754"/>
                    <a:pt x="514" y="723"/>
                    <a:pt x="536" y="680"/>
                  </a:cubicBezTo>
                  <a:cubicBezTo>
                    <a:pt x="541" y="676"/>
                    <a:pt x="544" y="671"/>
                    <a:pt x="543" y="667"/>
                  </a:cubicBezTo>
                  <a:cubicBezTo>
                    <a:pt x="543" y="666"/>
                    <a:pt x="543" y="666"/>
                    <a:pt x="543" y="666"/>
                  </a:cubicBezTo>
                  <a:cubicBezTo>
                    <a:pt x="544" y="664"/>
                    <a:pt x="544" y="663"/>
                    <a:pt x="545" y="662"/>
                  </a:cubicBezTo>
                  <a:cubicBezTo>
                    <a:pt x="605" y="662"/>
                    <a:pt x="605" y="662"/>
                    <a:pt x="605" y="662"/>
                  </a:cubicBezTo>
                  <a:cubicBezTo>
                    <a:pt x="603" y="663"/>
                    <a:pt x="600" y="665"/>
                    <a:pt x="597" y="667"/>
                  </a:cubicBezTo>
                  <a:cubicBezTo>
                    <a:pt x="594" y="669"/>
                    <a:pt x="592" y="670"/>
                    <a:pt x="589" y="672"/>
                  </a:cubicBezTo>
                  <a:cubicBezTo>
                    <a:pt x="585" y="674"/>
                    <a:pt x="585" y="674"/>
                    <a:pt x="585" y="674"/>
                  </a:cubicBezTo>
                  <a:cubicBezTo>
                    <a:pt x="570" y="684"/>
                    <a:pt x="561" y="689"/>
                    <a:pt x="565" y="697"/>
                  </a:cubicBezTo>
                  <a:cubicBezTo>
                    <a:pt x="566" y="700"/>
                    <a:pt x="570" y="702"/>
                    <a:pt x="574" y="702"/>
                  </a:cubicBezTo>
                  <a:cubicBezTo>
                    <a:pt x="585" y="702"/>
                    <a:pt x="613" y="684"/>
                    <a:pt x="619" y="673"/>
                  </a:cubicBezTo>
                  <a:cubicBezTo>
                    <a:pt x="622" y="668"/>
                    <a:pt x="621" y="664"/>
                    <a:pt x="619" y="662"/>
                  </a:cubicBezTo>
                  <a:cubicBezTo>
                    <a:pt x="669" y="662"/>
                    <a:pt x="669" y="662"/>
                    <a:pt x="669" y="662"/>
                  </a:cubicBezTo>
                  <a:cubicBezTo>
                    <a:pt x="613" y="719"/>
                    <a:pt x="540" y="759"/>
                    <a:pt x="458" y="772"/>
                  </a:cubicBezTo>
                </a:path>
              </a:pathLst>
            </a:custGeom>
            <a:solidFill>
              <a:srgbClr val="FFFFFF"/>
            </a:solidFill>
            <a:ln w="3175">
              <a:solidFill>
                <a:schemeClr val="tx1"/>
              </a:solidFill>
              <a:round/>
              <a:headEnd/>
              <a:tailEnd/>
            </a:ln>
          </p:spPr>
          <p:txBody>
            <a:bodyPr/>
            <a:lstStyle/>
            <a:p>
              <a:endParaRPr lang="en-US" dirty="0">
                <a:latin typeface="+mj-lt"/>
              </a:endParaRPr>
            </a:p>
          </p:txBody>
        </p:sp>
        <p:sp>
          <p:nvSpPr>
            <p:cNvPr id="51" name="Freeform 122">
              <a:extLst>
                <a:ext uri="{FF2B5EF4-FFF2-40B4-BE49-F238E27FC236}">
                  <a16:creationId xmlns:a16="http://schemas.microsoft.com/office/drawing/2014/main" id="{B8B2D744-4BB5-4705-B756-44789A08CAE2}"/>
                </a:ext>
              </a:extLst>
            </p:cNvPr>
            <p:cNvSpPr>
              <a:spLocks noEditPoints="1"/>
            </p:cNvSpPr>
            <p:nvPr/>
          </p:nvSpPr>
          <p:spPr bwMode="auto">
            <a:xfrm>
              <a:off x="8674652" y="896592"/>
              <a:ext cx="598488" cy="419100"/>
            </a:xfrm>
            <a:custGeom>
              <a:avLst/>
              <a:gdLst>
                <a:gd name="T0" fmla="*/ 248018 w 794"/>
                <a:gd name="T1" fmla="*/ 0 h 460"/>
                <a:gd name="T2" fmla="*/ 159817 w 794"/>
                <a:gd name="T3" fmla="*/ 35522 h 460"/>
                <a:gd name="T4" fmla="*/ 2262 w 794"/>
                <a:gd name="T5" fmla="*/ 192181 h 460"/>
                <a:gd name="T6" fmla="*/ 9800 w 794"/>
                <a:gd name="T7" fmla="*/ 193091 h 460"/>
                <a:gd name="T8" fmla="*/ 213341 w 794"/>
                <a:gd name="T9" fmla="*/ 29146 h 460"/>
                <a:gd name="T10" fmla="*/ 211079 w 794"/>
                <a:gd name="T11" fmla="*/ 222237 h 460"/>
                <a:gd name="T12" fmla="*/ 181679 w 794"/>
                <a:gd name="T13" fmla="*/ 245918 h 460"/>
                <a:gd name="T14" fmla="*/ 339235 w 794"/>
                <a:gd name="T15" fmla="*/ 165767 h 460"/>
                <a:gd name="T16" fmla="*/ 370897 w 794"/>
                <a:gd name="T17" fmla="*/ 237721 h 460"/>
                <a:gd name="T18" fmla="*/ 279680 w 794"/>
                <a:gd name="T19" fmla="*/ 295102 h 460"/>
                <a:gd name="T20" fmla="*/ 278173 w 794"/>
                <a:gd name="T21" fmla="*/ 296924 h 460"/>
                <a:gd name="T22" fmla="*/ 206556 w 794"/>
                <a:gd name="T23" fmla="*/ 372521 h 460"/>
                <a:gd name="T24" fmla="*/ 55785 w 794"/>
                <a:gd name="T25" fmla="*/ 392559 h 460"/>
                <a:gd name="T26" fmla="*/ 61062 w 794"/>
                <a:gd name="T27" fmla="*/ 398934 h 460"/>
                <a:gd name="T28" fmla="*/ 233695 w 794"/>
                <a:gd name="T29" fmla="*/ 369788 h 460"/>
                <a:gd name="T30" fmla="*/ 266865 w 794"/>
                <a:gd name="T31" fmla="*/ 397113 h 460"/>
                <a:gd name="T32" fmla="*/ 290988 w 794"/>
                <a:gd name="T33" fmla="*/ 389826 h 460"/>
                <a:gd name="T34" fmla="*/ 324912 w 794"/>
                <a:gd name="T35" fmla="*/ 418972 h 460"/>
                <a:gd name="T36" fmla="*/ 365620 w 794"/>
                <a:gd name="T37" fmla="*/ 373432 h 460"/>
                <a:gd name="T38" fmla="*/ 399543 w 794"/>
                <a:gd name="T39" fmla="*/ 402577 h 460"/>
                <a:gd name="T40" fmla="*/ 460606 w 794"/>
                <a:gd name="T41" fmla="*/ 306943 h 460"/>
                <a:gd name="T42" fmla="*/ 598561 w 794"/>
                <a:gd name="T43" fmla="*/ 262313 h 460"/>
                <a:gd name="T44" fmla="*/ 561622 w 794"/>
                <a:gd name="T45" fmla="*/ 0 h 460"/>
                <a:gd name="T46" fmla="*/ 588007 w 794"/>
                <a:gd name="T47" fmla="*/ 74686 h 460"/>
                <a:gd name="T48" fmla="*/ 221633 w 794"/>
                <a:gd name="T49" fmla="*/ 122048 h 460"/>
                <a:gd name="T50" fmla="*/ 248018 w 794"/>
                <a:gd name="T51" fmla="*/ 12751 h 460"/>
                <a:gd name="T52" fmla="*/ 588007 w 794"/>
                <a:gd name="T53" fmla="*/ 44630 h 460"/>
                <a:gd name="T54" fmla="*/ 221633 w 794"/>
                <a:gd name="T55" fmla="*/ 61935 h 460"/>
                <a:gd name="T56" fmla="*/ 248018 w 794"/>
                <a:gd name="T57" fmla="*/ 12751 h 460"/>
                <a:gd name="T58" fmla="*/ 241988 w 794"/>
                <a:gd name="T59" fmla="*/ 360680 h 460"/>
                <a:gd name="T60" fmla="*/ 284957 w 794"/>
                <a:gd name="T61" fmla="*/ 306943 h 460"/>
                <a:gd name="T62" fmla="*/ 288727 w 794"/>
                <a:gd name="T63" fmla="*/ 367056 h 460"/>
                <a:gd name="T64" fmla="*/ 347527 w 794"/>
                <a:gd name="T65" fmla="*/ 389826 h 460"/>
                <a:gd name="T66" fmla="*/ 301542 w 794"/>
                <a:gd name="T67" fmla="*/ 386183 h 460"/>
                <a:gd name="T68" fmla="*/ 325665 w 794"/>
                <a:gd name="T69" fmla="*/ 306943 h 460"/>
                <a:gd name="T70" fmla="*/ 367881 w 794"/>
                <a:gd name="T71" fmla="*/ 340642 h 460"/>
                <a:gd name="T72" fmla="*/ 347527 w 794"/>
                <a:gd name="T73" fmla="*/ 389826 h 460"/>
                <a:gd name="T74" fmla="*/ 388235 w 794"/>
                <a:gd name="T75" fmla="*/ 387094 h 460"/>
                <a:gd name="T76" fmla="*/ 393512 w 794"/>
                <a:gd name="T77" fmla="*/ 306943 h 460"/>
                <a:gd name="T78" fmla="*/ 422159 w 794"/>
                <a:gd name="T79" fmla="*/ 373432 h 460"/>
                <a:gd name="T80" fmla="*/ 300034 w 794"/>
                <a:gd name="T81" fmla="*/ 294191 h 460"/>
                <a:gd name="T82" fmla="*/ 376928 w 794"/>
                <a:gd name="T83" fmla="*/ 248651 h 460"/>
                <a:gd name="T84" fmla="*/ 335466 w 794"/>
                <a:gd name="T85" fmla="*/ 153927 h 460"/>
                <a:gd name="T86" fmla="*/ 221633 w 794"/>
                <a:gd name="T87" fmla="*/ 134800 h 460"/>
                <a:gd name="T88" fmla="*/ 588007 w 794"/>
                <a:gd name="T89" fmla="*/ 262313 h 4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794" h="460">
                  <a:moveTo>
                    <a:pt x="745" y="0"/>
                  </a:moveTo>
                  <a:cubicBezTo>
                    <a:pt x="329" y="0"/>
                    <a:pt x="329" y="0"/>
                    <a:pt x="329" y="0"/>
                  </a:cubicBezTo>
                  <a:cubicBezTo>
                    <a:pt x="313" y="0"/>
                    <a:pt x="299" y="7"/>
                    <a:pt x="290" y="20"/>
                  </a:cubicBezTo>
                  <a:cubicBezTo>
                    <a:pt x="278" y="14"/>
                    <a:pt x="248" y="8"/>
                    <a:pt x="212" y="39"/>
                  </a:cubicBezTo>
                  <a:cubicBezTo>
                    <a:pt x="168" y="77"/>
                    <a:pt x="6" y="200"/>
                    <a:pt x="4" y="201"/>
                  </a:cubicBezTo>
                  <a:cubicBezTo>
                    <a:pt x="1" y="204"/>
                    <a:pt x="0" y="208"/>
                    <a:pt x="3" y="211"/>
                  </a:cubicBezTo>
                  <a:cubicBezTo>
                    <a:pt x="4" y="213"/>
                    <a:pt x="6" y="214"/>
                    <a:pt x="8" y="214"/>
                  </a:cubicBezTo>
                  <a:cubicBezTo>
                    <a:pt x="10" y="214"/>
                    <a:pt x="11" y="213"/>
                    <a:pt x="13" y="212"/>
                  </a:cubicBezTo>
                  <a:cubicBezTo>
                    <a:pt x="14" y="211"/>
                    <a:pt x="177" y="88"/>
                    <a:pt x="221" y="50"/>
                  </a:cubicBezTo>
                  <a:cubicBezTo>
                    <a:pt x="251" y="24"/>
                    <a:pt x="274" y="28"/>
                    <a:pt x="283" y="32"/>
                  </a:cubicBezTo>
                  <a:cubicBezTo>
                    <a:pt x="281" y="37"/>
                    <a:pt x="280" y="43"/>
                    <a:pt x="280" y="49"/>
                  </a:cubicBezTo>
                  <a:cubicBezTo>
                    <a:pt x="280" y="244"/>
                    <a:pt x="280" y="244"/>
                    <a:pt x="280" y="244"/>
                  </a:cubicBezTo>
                  <a:cubicBezTo>
                    <a:pt x="260" y="253"/>
                    <a:pt x="246" y="259"/>
                    <a:pt x="245" y="260"/>
                  </a:cubicBezTo>
                  <a:cubicBezTo>
                    <a:pt x="241" y="262"/>
                    <a:pt x="240" y="266"/>
                    <a:pt x="241" y="270"/>
                  </a:cubicBezTo>
                  <a:cubicBezTo>
                    <a:pt x="243" y="273"/>
                    <a:pt x="247" y="275"/>
                    <a:pt x="251" y="273"/>
                  </a:cubicBezTo>
                  <a:cubicBezTo>
                    <a:pt x="252" y="272"/>
                    <a:pt x="410" y="198"/>
                    <a:pt x="450" y="182"/>
                  </a:cubicBezTo>
                  <a:cubicBezTo>
                    <a:pt x="479" y="170"/>
                    <a:pt x="498" y="184"/>
                    <a:pt x="507" y="201"/>
                  </a:cubicBezTo>
                  <a:cubicBezTo>
                    <a:pt x="516" y="221"/>
                    <a:pt x="514" y="248"/>
                    <a:pt x="492" y="261"/>
                  </a:cubicBezTo>
                  <a:cubicBezTo>
                    <a:pt x="482" y="267"/>
                    <a:pt x="464" y="275"/>
                    <a:pt x="444" y="285"/>
                  </a:cubicBezTo>
                  <a:cubicBezTo>
                    <a:pt x="411" y="300"/>
                    <a:pt x="381" y="315"/>
                    <a:pt x="371" y="324"/>
                  </a:cubicBezTo>
                  <a:cubicBezTo>
                    <a:pt x="371" y="324"/>
                    <a:pt x="370" y="324"/>
                    <a:pt x="370" y="325"/>
                  </a:cubicBezTo>
                  <a:cubicBezTo>
                    <a:pt x="370" y="325"/>
                    <a:pt x="369" y="325"/>
                    <a:pt x="369" y="326"/>
                  </a:cubicBezTo>
                  <a:cubicBezTo>
                    <a:pt x="366" y="329"/>
                    <a:pt x="361" y="334"/>
                    <a:pt x="356" y="340"/>
                  </a:cubicBezTo>
                  <a:cubicBezTo>
                    <a:pt x="336" y="363"/>
                    <a:pt x="303" y="401"/>
                    <a:pt x="274" y="409"/>
                  </a:cubicBezTo>
                  <a:cubicBezTo>
                    <a:pt x="236" y="419"/>
                    <a:pt x="82" y="424"/>
                    <a:pt x="80" y="424"/>
                  </a:cubicBezTo>
                  <a:cubicBezTo>
                    <a:pt x="76" y="424"/>
                    <a:pt x="73" y="428"/>
                    <a:pt x="74" y="431"/>
                  </a:cubicBezTo>
                  <a:cubicBezTo>
                    <a:pt x="74" y="435"/>
                    <a:pt x="77" y="438"/>
                    <a:pt x="81" y="438"/>
                  </a:cubicBezTo>
                  <a:cubicBezTo>
                    <a:pt x="81" y="438"/>
                    <a:pt x="81" y="438"/>
                    <a:pt x="81" y="438"/>
                  </a:cubicBezTo>
                  <a:cubicBezTo>
                    <a:pt x="87" y="438"/>
                    <a:pt x="238" y="433"/>
                    <a:pt x="278" y="422"/>
                  </a:cubicBezTo>
                  <a:cubicBezTo>
                    <a:pt x="289" y="419"/>
                    <a:pt x="299" y="413"/>
                    <a:pt x="310" y="406"/>
                  </a:cubicBezTo>
                  <a:cubicBezTo>
                    <a:pt x="314" y="416"/>
                    <a:pt x="322" y="425"/>
                    <a:pt x="333" y="431"/>
                  </a:cubicBezTo>
                  <a:cubicBezTo>
                    <a:pt x="339" y="434"/>
                    <a:pt x="347" y="436"/>
                    <a:pt x="354" y="436"/>
                  </a:cubicBezTo>
                  <a:cubicBezTo>
                    <a:pt x="365" y="436"/>
                    <a:pt x="376" y="431"/>
                    <a:pt x="385" y="423"/>
                  </a:cubicBezTo>
                  <a:cubicBezTo>
                    <a:pt x="386" y="425"/>
                    <a:pt x="386" y="426"/>
                    <a:pt x="386" y="428"/>
                  </a:cubicBezTo>
                  <a:cubicBezTo>
                    <a:pt x="391" y="440"/>
                    <a:pt x="399" y="450"/>
                    <a:pt x="410" y="455"/>
                  </a:cubicBezTo>
                  <a:cubicBezTo>
                    <a:pt x="417" y="459"/>
                    <a:pt x="424" y="460"/>
                    <a:pt x="431" y="460"/>
                  </a:cubicBezTo>
                  <a:cubicBezTo>
                    <a:pt x="449" y="460"/>
                    <a:pt x="465" y="451"/>
                    <a:pt x="474" y="434"/>
                  </a:cubicBezTo>
                  <a:cubicBezTo>
                    <a:pt x="485" y="410"/>
                    <a:pt x="485" y="410"/>
                    <a:pt x="485" y="410"/>
                  </a:cubicBezTo>
                  <a:cubicBezTo>
                    <a:pt x="489" y="421"/>
                    <a:pt x="497" y="431"/>
                    <a:pt x="509" y="437"/>
                  </a:cubicBezTo>
                  <a:cubicBezTo>
                    <a:pt x="516" y="440"/>
                    <a:pt x="523" y="442"/>
                    <a:pt x="530" y="442"/>
                  </a:cubicBezTo>
                  <a:cubicBezTo>
                    <a:pt x="547" y="442"/>
                    <a:pt x="564" y="432"/>
                    <a:pt x="572" y="416"/>
                  </a:cubicBezTo>
                  <a:cubicBezTo>
                    <a:pt x="611" y="337"/>
                    <a:pt x="611" y="337"/>
                    <a:pt x="611" y="337"/>
                  </a:cubicBezTo>
                  <a:cubicBezTo>
                    <a:pt x="745" y="337"/>
                    <a:pt x="745" y="337"/>
                    <a:pt x="745" y="337"/>
                  </a:cubicBezTo>
                  <a:cubicBezTo>
                    <a:pt x="772" y="337"/>
                    <a:pt x="794" y="315"/>
                    <a:pt x="794" y="288"/>
                  </a:cubicBezTo>
                  <a:cubicBezTo>
                    <a:pt x="794" y="49"/>
                    <a:pt x="794" y="49"/>
                    <a:pt x="794" y="49"/>
                  </a:cubicBezTo>
                  <a:cubicBezTo>
                    <a:pt x="794" y="22"/>
                    <a:pt x="772" y="0"/>
                    <a:pt x="745" y="0"/>
                  </a:cubicBezTo>
                  <a:moveTo>
                    <a:pt x="294" y="82"/>
                  </a:moveTo>
                  <a:cubicBezTo>
                    <a:pt x="780" y="82"/>
                    <a:pt x="780" y="82"/>
                    <a:pt x="780" y="82"/>
                  </a:cubicBezTo>
                  <a:cubicBezTo>
                    <a:pt x="780" y="134"/>
                    <a:pt x="780" y="134"/>
                    <a:pt x="780" y="134"/>
                  </a:cubicBezTo>
                  <a:cubicBezTo>
                    <a:pt x="294" y="134"/>
                    <a:pt x="294" y="134"/>
                    <a:pt x="294" y="134"/>
                  </a:cubicBezTo>
                  <a:lnTo>
                    <a:pt x="294" y="82"/>
                  </a:lnTo>
                  <a:close/>
                  <a:moveTo>
                    <a:pt x="329" y="14"/>
                  </a:moveTo>
                  <a:cubicBezTo>
                    <a:pt x="745" y="14"/>
                    <a:pt x="745" y="14"/>
                    <a:pt x="745" y="14"/>
                  </a:cubicBezTo>
                  <a:cubicBezTo>
                    <a:pt x="765" y="14"/>
                    <a:pt x="780" y="29"/>
                    <a:pt x="780" y="49"/>
                  </a:cubicBezTo>
                  <a:cubicBezTo>
                    <a:pt x="780" y="68"/>
                    <a:pt x="780" y="68"/>
                    <a:pt x="780" y="68"/>
                  </a:cubicBezTo>
                  <a:cubicBezTo>
                    <a:pt x="294" y="68"/>
                    <a:pt x="294" y="68"/>
                    <a:pt x="294" y="68"/>
                  </a:cubicBezTo>
                  <a:cubicBezTo>
                    <a:pt x="294" y="49"/>
                    <a:pt x="294" y="49"/>
                    <a:pt x="294" y="49"/>
                  </a:cubicBezTo>
                  <a:cubicBezTo>
                    <a:pt x="294" y="29"/>
                    <a:pt x="310" y="14"/>
                    <a:pt x="329" y="14"/>
                  </a:cubicBezTo>
                  <a:moveTo>
                    <a:pt x="339" y="418"/>
                  </a:moveTo>
                  <a:cubicBezTo>
                    <a:pt x="330" y="414"/>
                    <a:pt x="324" y="406"/>
                    <a:pt x="321" y="396"/>
                  </a:cubicBezTo>
                  <a:cubicBezTo>
                    <a:pt x="338" y="382"/>
                    <a:pt x="354" y="364"/>
                    <a:pt x="366" y="350"/>
                  </a:cubicBezTo>
                  <a:cubicBezTo>
                    <a:pt x="371" y="345"/>
                    <a:pt x="375" y="340"/>
                    <a:pt x="378" y="337"/>
                  </a:cubicBezTo>
                  <a:cubicBezTo>
                    <a:pt x="416" y="337"/>
                    <a:pt x="416" y="337"/>
                    <a:pt x="416" y="337"/>
                  </a:cubicBezTo>
                  <a:cubicBezTo>
                    <a:pt x="383" y="403"/>
                    <a:pt x="383" y="403"/>
                    <a:pt x="383" y="403"/>
                  </a:cubicBezTo>
                  <a:cubicBezTo>
                    <a:pt x="375" y="420"/>
                    <a:pt x="355" y="426"/>
                    <a:pt x="339" y="418"/>
                  </a:cubicBezTo>
                  <a:moveTo>
                    <a:pt x="461" y="428"/>
                  </a:moveTo>
                  <a:cubicBezTo>
                    <a:pt x="453" y="444"/>
                    <a:pt x="433" y="451"/>
                    <a:pt x="416" y="443"/>
                  </a:cubicBezTo>
                  <a:cubicBezTo>
                    <a:pt x="409" y="439"/>
                    <a:pt x="403" y="432"/>
                    <a:pt x="400" y="424"/>
                  </a:cubicBezTo>
                  <a:cubicBezTo>
                    <a:pt x="397" y="415"/>
                    <a:pt x="398" y="406"/>
                    <a:pt x="401" y="398"/>
                  </a:cubicBezTo>
                  <a:cubicBezTo>
                    <a:pt x="432" y="337"/>
                    <a:pt x="432" y="337"/>
                    <a:pt x="432" y="337"/>
                  </a:cubicBezTo>
                  <a:cubicBezTo>
                    <a:pt x="506" y="337"/>
                    <a:pt x="506" y="337"/>
                    <a:pt x="506" y="337"/>
                  </a:cubicBezTo>
                  <a:cubicBezTo>
                    <a:pt x="488" y="374"/>
                    <a:pt x="488" y="374"/>
                    <a:pt x="488" y="374"/>
                  </a:cubicBezTo>
                  <a:cubicBezTo>
                    <a:pt x="488" y="374"/>
                    <a:pt x="488" y="374"/>
                    <a:pt x="488" y="374"/>
                  </a:cubicBezTo>
                  <a:lnTo>
                    <a:pt x="461" y="428"/>
                  </a:lnTo>
                  <a:close/>
                  <a:moveTo>
                    <a:pt x="560" y="410"/>
                  </a:moveTo>
                  <a:cubicBezTo>
                    <a:pt x="552" y="426"/>
                    <a:pt x="532" y="433"/>
                    <a:pt x="515" y="425"/>
                  </a:cubicBezTo>
                  <a:cubicBezTo>
                    <a:pt x="499" y="416"/>
                    <a:pt x="492" y="397"/>
                    <a:pt x="500" y="380"/>
                  </a:cubicBezTo>
                  <a:cubicBezTo>
                    <a:pt x="522" y="337"/>
                    <a:pt x="522" y="337"/>
                    <a:pt x="522" y="337"/>
                  </a:cubicBezTo>
                  <a:cubicBezTo>
                    <a:pt x="596" y="337"/>
                    <a:pt x="596" y="337"/>
                    <a:pt x="596" y="337"/>
                  </a:cubicBezTo>
                  <a:lnTo>
                    <a:pt x="560" y="410"/>
                  </a:lnTo>
                  <a:close/>
                  <a:moveTo>
                    <a:pt x="745" y="323"/>
                  </a:moveTo>
                  <a:cubicBezTo>
                    <a:pt x="398" y="323"/>
                    <a:pt x="398" y="323"/>
                    <a:pt x="398" y="323"/>
                  </a:cubicBezTo>
                  <a:cubicBezTo>
                    <a:pt x="412" y="315"/>
                    <a:pt x="432" y="306"/>
                    <a:pt x="450" y="297"/>
                  </a:cubicBezTo>
                  <a:cubicBezTo>
                    <a:pt x="470" y="288"/>
                    <a:pt x="489" y="279"/>
                    <a:pt x="500" y="273"/>
                  </a:cubicBezTo>
                  <a:cubicBezTo>
                    <a:pt x="529" y="255"/>
                    <a:pt x="531" y="220"/>
                    <a:pt x="519" y="195"/>
                  </a:cubicBezTo>
                  <a:cubicBezTo>
                    <a:pt x="509" y="174"/>
                    <a:pt x="483" y="154"/>
                    <a:pt x="445" y="169"/>
                  </a:cubicBezTo>
                  <a:cubicBezTo>
                    <a:pt x="419" y="179"/>
                    <a:pt x="345" y="214"/>
                    <a:pt x="294" y="237"/>
                  </a:cubicBezTo>
                  <a:cubicBezTo>
                    <a:pt x="294" y="148"/>
                    <a:pt x="294" y="148"/>
                    <a:pt x="294" y="148"/>
                  </a:cubicBezTo>
                  <a:cubicBezTo>
                    <a:pt x="780" y="148"/>
                    <a:pt x="780" y="148"/>
                    <a:pt x="780" y="148"/>
                  </a:cubicBezTo>
                  <a:cubicBezTo>
                    <a:pt x="780" y="288"/>
                    <a:pt x="780" y="288"/>
                    <a:pt x="780" y="288"/>
                  </a:cubicBezTo>
                  <a:cubicBezTo>
                    <a:pt x="780" y="307"/>
                    <a:pt x="765" y="323"/>
                    <a:pt x="745" y="323"/>
                  </a:cubicBezTo>
                </a:path>
              </a:pathLst>
            </a:custGeom>
            <a:solidFill>
              <a:schemeClr val="tx1"/>
            </a:solidFill>
            <a:ln w="9525">
              <a:solidFill>
                <a:schemeClr val="tx1"/>
              </a:solidFill>
              <a:round/>
              <a:headEnd/>
              <a:tailEnd/>
            </a:ln>
          </p:spPr>
          <p:txBody>
            <a:bodyPr/>
            <a:lstStyle/>
            <a:p>
              <a:endParaRPr lang="en-US" dirty="0">
                <a:latin typeface="+mj-lt"/>
              </a:endParaRPr>
            </a:p>
          </p:txBody>
        </p:sp>
        <p:grpSp>
          <p:nvGrpSpPr>
            <p:cNvPr id="52" name="Group 24">
              <a:extLst>
                <a:ext uri="{FF2B5EF4-FFF2-40B4-BE49-F238E27FC236}">
                  <a16:creationId xmlns:a16="http://schemas.microsoft.com/office/drawing/2014/main" id="{B201B90C-7A99-4C00-8611-6040187C6D46}"/>
                </a:ext>
              </a:extLst>
            </p:cNvPr>
            <p:cNvGrpSpPr>
              <a:grpSpLocks/>
            </p:cNvGrpSpPr>
            <p:nvPr/>
          </p:nvGrpSpPr>
          <p:grpSpPr bwMode="auto">
            <a:xfrm>
              <a:off x="2942043" y="3603476"/>
              <a:ext cx="590550" cy="550862"/>
              <a:chOff x="2574925" y="5208588"/>
              <a:chExt cx="322262" cy="339725"/>
            </a:xfrm>
          </p:grpSpPr>
          <p:sp>
            <p:nvSpPr>
              <p:cNvPr id="53" name="Freeform 217">
                <a:extLst>
                  <a:ext uri="{FF2B5EF4-FFF2-40B4-BE49-F238E27FC236}">
                    <a16:creationId xmlns:a16="http://schemas.microsoft.com/office/drawing/2014/main" id="{BF10024A-5AD8-4734-B9BD-CE67EE0128A8}"/>
                  </a:ext>
                </a:extLst>
              </p:cNvPr>
              <p:cNvSpPr>
                <a:spLocks noEditPoints="1"/>
              </p:cNvSpPr>
              <p:nvPr/>
            </p:nvSpPr>
            <p:spPr bwMode="auto">
              <a:xfrm>
                <a:off x="2574925" y="5341938"/>
                <a:ext cx="61912" cy="206375"/>
              </a:xfrm>
              <a:custGeom>
                <a:avLst/>
                <a:gdLst>
                  <a:gd name="T0" fmla="*/ 58043 w 112"/>
                  <a:gd name="T1" fmla="*/ 68792 h 366"/>
                  <a:gd name="T2" fmla="*/ 34826 w 112"/>
                  <a:gd name="T3" fmla="*/ 68792 h 366"/>
                  <a:gd name="T4" fmla="*/ 34826 w 112"/>
                  <a:gd name="T5" fmla="*/ 3947 h 366"/>
                  <a:gd name="T6" fmla="*/ 30956 w 112"/>
                  <a:gd name="T7" fmla="*/ 0 h 366"/>
                  <a:gd name="T8" fmla="*/ 27087 w 112"/>
                  <a:gd name="T9" fmla="*/ 3947 h 366"/>
                  <a:gd name="T10" fmla="*/ 27087 w 112"/>
                  <a:gd name="T11" fmla="*/ 68792 h 366"/>
                  <a:gd name="T12" fmla="*/ 3870 w 112"/>
                  <a:gd name="T13" fmla="*/ 68792 h 366"/>
                  <a:gd name="T14" fmla="*/ 0 w 112"/>
                  <a:gd name="T15" fmla="*/ 72739 h 366"/>
                  <a:gd name="T16" fmla="*/ 0 w 112"/>
                  <a:gd name="T17" fmla="*/ 134200 h 366"/>
                  <a:gd name="T18" fmla="*/ 3870 w 112"/>
                  <a:gd name="T19" fmla="*/ 138147 h 366"/>
                  <a:gd name="T20" fmla="*/ 27087 w 112"/>
                  <a:gd name="T21" fmla="*/ 138147 h 366"/>
                  <a:gd name="T22" fmla="*/ 27087 w 112"/>
                  <a:gd name="T23" fmla="*/ 202428 h 366"/>
                  <a:gd name="T24" fmla="*/ 30956 w 112"/>
                  <a:gd name="T25" fmla="*/ 206375 h 366"/>
                  <a:gd name="T26" fmla="*/ 34826 w 112"/>
                  <a:gd name="T27" fmla="*/ 202428 h 366"/>
                  <a:gd name="T28" fmla="*/ 34826 w 112"/>
                  <a:gd name="T29" fmla="*/ 138147 h 366"/>
                  <a:gd name="T30" fmla="*/ 58043 w 112"/>
                  <a:gd name="T31" fmla="*/ 138147 h 366"/>
                  <a:gd name="T32" fmla="*/ 61912 w 112"/>
                  <a:gd name="T33" fmla="*/ 134200 h 366"/>
                  <a:gd name="T34" fmla="*/ 61912 w 112"/>
                  <a:gd name="T35" fmla="*/ 72739 h 366"/>
                  <a:gd name="T36" fmla="*/ 58043 w 112"/>
                  <a:gd name="T37" fmla="*/ 68792 h 366"/>
                  <a:gd name="T38" fmla="*/ 54173 w 112"/>
                  <a:gd name="T39" fmla="*/ 130253 h 366"/>
                  <a:gd name="T40" fmla="*/ 7739 w 112"/>
                  <a:gd name="T41" fmla="*/ 130253 h 366"/>
                  <a:gd name="T42" fmla="*/ 7739 w 112"/>
                  <a:gd name="T43" fmla="*/ 76686 h 366"/>
                  <a:gd name="T44" fmla="*/ 54173 w 112"/>
                  <a:gd name="T45" fmla="*/ 76686 h 366"/>
                  <a:gd name="T46" fmla="*/ 54173 w 112"/>
                  <a:gd name="T47" fmla="*/ 130253 h 36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6">
                    <a:moveTo>
                      <a:pt x="105" y="122"/>
                    </a:moveTo>
                    <a:cubicBezTo>
                      <a:pt x="63" y="122"/>
                      <a:pt x="63" y="122"/>
                      <a:pt x="63" y="122"/>
                    </a:cubicBezTo>
                    <a:cubicBezTo>
                      <a:pt x="63" y="7"/>
                      <a:pt x="63" y="7"/>
                      <a:pt x="63" y="7"/>
                    </a:cubicBezTo>
                    <a:cubicBezTo>
                      <a:pt x="63" y="4"/>
                      <a:pt x="60" y="0"/>
                      <a:pt x="56" y="0"/>
                    </a:cubicBezTo>
                    <a:cubicBezTo>
                      <a:pt x="52" y="0"/>
                      <a:pt x="49" y="4"/>
                      <a:pt x="49" y="7"/>
                    </a:cubicBezTo>
                    <a:cubicBezTo>
                      <a:pt x="49" y="122"/>
                      <a:pt x="49" y="122"/>
                      <a:pt x="49" y="122"/>
                    </a:cubicBezTo>
                    <a:cubicBezTo>
                      <a:pt x="7" y="122"/>
                      <a:pt x="7" y="122"/>
                      <a:pt x="7" y="122"/>
                    </a:cubicBezTo>
                    <a:cubicBezTo>
                      <a:pt x="3" y="122"/>
                      <a:pt x="0" y="125"/>
                      <a:pt x="0" y="129"/>
                    </a:cubicBezTo>
                    <a:cubicBezTo>
                      <a:pt x="0" y="238"/>
                      <a:pt x="0" y="238"/>
                      <a:pt x="0" y="238"/>
                    </a:cubicBezTo>
                    <a:cubicBezTo>
                      <a:pt x="0" y="242"/>
                      <a:pt x="3" y="245"/>
                      <a:pt x="7" y="245"/>
                    </a:cubicBezTo>
                    <a:cubicBezTo>
                      <a:pt x="49" y="245"/>
                      <a:pt x="49" y="245"/>
                      <a:pt x="49" y="245"/>
                    </a:cubicBezTo>
                    <a:cubicBezTo>
                      <a:pt x="49" y="359"/>
                      <a:pt x="49" y="359"/>
                      <a:pt x="49" y="359"/>
                    </a:cubicBezTo>
                    <a:cubicBezTo>
                      <a:pt x="49" y="363"/>
                      <a:pt x="52" y="366"/>
                      <a:pt x="56" y="366"/>
                    </a:cubicBezTo>
                    <a:cubicBezTo>
                      <a:pt x="60" y="366"/>
                      <a:pt x="63" y="363"/>
                      <a:pt x="63" y="359"/>
                    </a:cubicBezTo>
                    <a:cubicBezTo>
                      <a:pt x="63" y="245"/>
                      <a:pt x="63" y="245"/>
                      <a:pt x="63" y="245"/>
                    </a:cubicBezTo>
                    <a:cubicBezTo>
                      <a:pt x="105" y="245"/>
                      <a:pt x="105" y="245"/>
                      <a:pt x="105" y="245"/>
                    </a:cubicBezTo>
                    <a:cubicBezTo>
                      <a:pt x="109" y="245"/>
                      <a:pt x="112" y="242"/>
                      <a:pt x="112" y="238"/>
                    </a:cubicBezTo>
                    <a:cubicBezTo>
                      <a:pt x="112" y="129"/>
                      <a:pt x="112" y="129"/>
                      <a:pt x="112" y="129"/>
                    </a:cubicBezTo>
                    <a:cubicBezTo>
                      <a:pt x="112" y="125"/>
                      <a:pt x="109" y="122"/>
                      <a:pt x="105" y="122"/>
                    </a:cubicBezTo>
                    <a:moveTo>
                      <a:pt x="98" y="231"/>
                    </a:moveTo>
                    <a:cubicBezTo>
                      <a:pt x="14" y="231"/>
                      <a:pt x="14" y="231"/>
                      <a:pt x="14" y="231"/>
                    </a:cubicBezTo>
                    <a:cubicBezTo>
                      <a:pt x="14" y="136"/>
                      <a:pt x="14" y="136"/>
                      <a:pt x="14" y="136"/>
                    </a:cubicBezTo>
                    <a:cubicBezTo>
                      <a:pt x="98" y="136"/>
                      <a:pt x="98" y="136"/>
                      <a:pt x="98" y="136"/>
                    </a:cubicBezTo>
                    <a:lnTo>
                      <a:pt x="98" y="231"/>
                    </a:lnTo>
                    <a:close/>
                  </a:path>
                </a:pathLst>
              </a:custGeom>
              <a:solidFill>
                <a:srgbClr val="FFFFFF"/>
              </a:solidFill>
              <a:ln w="9525">
                <a:solidFill>
                  <a:schemeClr val="tx1"/>
                </a:solidFill>
                <a:round/>
                <a:headEnd/>
                <a:tailEnd/>
              </a:ln>
            </p:spPr>
            <p:txBody>
              <a:bodyPr/>
              <a:lstStyle/>
              <a:p>
                <a:endParaRPr lang="en-US" dirty="0">
                  <a:latin typeface="+mj-lt"/>
                </a:endParaRPr>
              </a:p>
            </p:txBody>
          </p:sp>
          <p:sp>
            <p:nvSpPr>
              <p:cNvPr id="54" name="Freeform 218">
                <a:extLst>
                  <a:ext uri="{FF2B5EF4-FFF2-40B4-BE49-F238E27FC236}">
                    <a16:creationId xmlns:a16="http://schemas.microsoft.com/office/drawing/2014/main" id="{5C781CD1-D8D0-49BA-B9F0-0748E316763E}"/>
                  </a:ext>
                </a:extLst>
              </p:cNvPr>
              <p:cNvSpPr>
                <a:spLocks noEditPoints="1"/>
              </p:cNvSpPr>
              <p:nvPr/>
            </p:nvSpPr>
            <p:spPr bwMode="auto">
              <a:xfrm>
                <a:off x="2660650" y="5265738"/>
                <a:ext cx="63500" cy="206375"/>
              </a:xfrm>
              <a:custGeom>
                <a:avLst/>
                <a:gdLst>
                  <a:gd name="T0" fmla="*/ 59531 w 112"/>
                  <a:gd name="T1" fmla="*/ 68228 h 366"/>
                  <a:gd name="T2" fmla="*/ 35719 w 112"/>
                  <a:gd name="T3" fmla="*/ 68228 h 366"/>
                  <a:gd name="T4" fmla="*/ 35719 w 112"/>
                  <a:gd name="T5" fmla="*/ 3947 h 366"/>
                  <a:gd name="T6" fmla="*/ 31750 w 112"/>
                  <a:gd name="T7" fmla="*/ 0 h 366"/>
                  <a:gd name="T8" fmla="*/ 27781 w 112"/>
                  <a:gd name="T9" fmla="*/ 3947 h 366"/>
                  <a:gd name="T10" fmla="*/ 27781 w 112"/>
                  <a:gd name="T11" fmla="*/ 68228 h 366"/>
                  <a:gd name="T12" fmla="*/ 3969 w 112"/>
                  <a:gd name="T13" fmla="*/ 68228 h 366"/>
                  <a:gd name="T14" fmla="*/ 0 w 112"/>
                  <a:gd name="T15" fmla="*/ 72175 h 366"/>
                  <a:gd name="T16" fmla="*/ 0 w 112"/>
                  <a:gd name="T17" fmla="*/ 134200 h 366"/>
                  <a:gd name="T18" fmla="*/ 3969 w 112"/>
                  <a:gd name="T19" fmla="*/ 138147 h 366"/>
                  <a:gd name="T20" fmla="*/ 27781 w 112"/>
                  <a:gd name="T21" fmla="*/ 138147 h 366"/>
                  <a:gd name="T22" fmla="*/ 27781 w 112"/>
                  <a:gd name="T23" fmla="*/ 202428 h 366"/>
                  <a:gd name="T24" fmla="*/ 31750 w 112"/>
                  <a:gd name="T25" fmla="*/ 206375 h 366"/>
                  <a:gd name="T26" fmla="*/ 35719 w 112"/>
                  <a:gd name="T27" fmla="*/ 202428 h 366"/>
                  <a:gd name="T28" fmla="*/ 35719 w 112"/>
                  <a:gd name="T29" fmla="*/ 138147 h 366"/>
                  <a:gd name="T30" fmla="*/ 59531 w 112"/>
                  <a:gd name="T31" fmla="*/ 138147 h 366"/>
                  <a:gd name="T32" fmla="*/ 63500 w 112"/>
                  <a:gd name="T33" fmla="*/ 134200 h 366"/>
                  <a:gd name="T34" fmla="*/ 63500 w 112"/>
                  <a:gd name="T35" fmla="*/ 72175 h 366"/>
                  <a:gd name="T36" fmla="*/ 59531 w 112"/>
                  <a:gd name="T37" fmla="*/ 68228 h 366"/>
                  <a:gd name="T38" fmla="*/ 55562 w 112"/>
                  <a:gd name="T39" fmla="*/ 130253 h 366"/>
                  <a:gd name="T40" fmla="*/ 7937 w 112"/>
                  <a:gd name="T41" fmla="*/ 130253 h 366"/>
                  <a:gd name="T42" fmla="*/ 7937 w 112"/>
                  <a:gd name="T43" fmla="*/ 76122 h 366"/>
                  <a:gd name="T44" fmla="*/ 55562 w 112"/>
                  <a:gd name="T45" fmla="*/ 76122 h 366"/>
                  <a:gd name="T46" fmla="*/ 55562 w 112"/>
                  <a:gd name="T47" fmla="*/ 130253 h 36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6">
                    <a:moveTo>
                      <a:pt x="105" y="121"/>
                    </a:moveTo>
                    <a:cubicBezTo>
                      <a:pt x="63" y="121"/>
                      <a:pt x="63" y="121"/>
                      <a:pt x="63" y="121"/>
                    </a:cubicBezTo>
                    <a:cubicBezTo>
                      <a:pt x="63" y="7"/>
                      <a:pt x="63" y="7"/>
                      <a:pt x="63" y="7"/>
                    </a:cubicBezTo>
                    <a:cubicBezTo>
                      <a:pt x="63" y="3"/>
                      <a:pt x="60" y="0"/>
                      <a:pt x="56" y="0"/>
                    </a:cubicBezTo>
                    <a:cubicBezTo>
                      <a:pt x="52" y="0"/>
                      <a:pt x="49" y="3"/>
                      <a:pt x="49" y="7"/>
                    </a:cubicBezTo>
                    <a:cubicBezTo>
                      <a:pt x="49" y="121"/>
                      <a:pt x="49" y="121"/>
                      <a:pt x="49" y="121"/>
                    </a:cubicBezTo>
                    <a:cubicBezTo>
                      <a:pt x="7" y="121"/>
                      <a:pt x="7" y="121"/>
                      <a:pt x="7" y="121"/>
                    </a:cubicBezTo>
                    <a:cubicBezTo>
                      <a:pt x="3" y="121"/>
                      <a:pt x="0" y="124"/>
                      <a:pt x="0" y="128"/>
                    </a:cubicBezTo>
                    <a:cubicBezTo>
                      <a:pt x="0" y="238"/>
                      <a:pt x="0" y="238"/>
                      <a:pt x="0" y="238"/>
                    </a:cubicBezTo>
                    <a:cubicBezTo>
                      <a:pt x="0" y="241"/>
                      <a:pt x="3" y="245"/>
                      <a:pt x="7" y="245"/>
                    </a:cubicBezTo>
                    <a:cubicBezTo>
                      <a:pt x="49" y="245"/>
                      <a:pt x="49" y="245"/>
                      <a:pt x="49" y="245"/>
                    </a:cubicBezTo>
                    <a:cubicBezTo>
                      <a:pt x="49" y="359"/>
                      <a:pt x="49" y="359"/>
                      <a:pt x="49" y="359"/>
                    </a:cubicBezTo>
                    <a:cubicBezTo>
                      <a:pt x="49" y="363"/>
                      <a:pt x="52" y="366"/>
                      <a:pt x="56" y="366"/>
                    </a:cubicBezTo>
                    <a:cubicBezTo>
                      <a:pt x="60" y="366"/>
                      <a:pt x="63" y="363"/>
                      <a:pt x="63" y="359"/>
                    </a:cubicBezTo>
                    <a:cubicBezTo>
                      <a:pt x="63" y="245"/>
                      <a:pt x="63" y="245"/>
                      <a:pt x="63" y="245"/>
                    </a:cubicBezTo>
                    <a:cubicBezTo>
                      <a:pt x="105" y="245"/>
                      <a:pt x="105" y="245"/>
                      <a:pt x="105" y="245"/>
                    </a:cubicBezTo>
                    <a:cubicBezTo>
                      <a:pt x="109" y="245"/>
                      <a:pt x="112" y="241"/>
                      <a:pt x="112" y="238"/>
                    </a:cubicBezTo>
                    <a:cubicBezTo>
                      <a:pt x="112" y="128"/>
                      <a:pt x="112" y="128"/>
                      <a:pt x="112" y="128"/>
                    </a:cubicBezTo>
                    <a:cubicBezTo>
                      <a:pt x="112" y="124"/>
                      <a:pt x="109" y="121"/>
                      <a:pt x="105" y="121"/>
                    </a:cubicBezTo>
                    <a:moveTo>
                      <a:pt x="98" y="231"/>
                    </a:moveTo>
                    <a:cubicBezTo>
                      <a:pt x="14" y="231"/>
                      <a:pt x="14" y="231"/>
                      <a:pt x="14" y="231"/>
                    </a:cubicBezTo>
                    <a:cubicBezTo>
                      <a:pt x="14" y="135"/>
                      <a:pt x="14" y="135"/>
                      <a:pt x="14" y="135"/>
                    </a:cubicBezTo>
                    <a:cubicBezTo>
                      <a:pt x="98" y="135"/>
                      <a:pt x="98" y="135"/>
                      <a:pt x="98" y="135"/>
                    </a:cubicBezTo>
                    <a:lnTo>
                      <a:pt x="98" y="231"/>
                    </a:lnTo>
                    <a:close/>
                  </a:path>
                </a:pathLst>
              </a:custGeom>
              <a:solidFill>
                <a:srgbClr val="FFFFFF"/>
              </a:solidFill>
              <a:ln w="9525">
                <a:solidFill>
                  <a:schemeClr val="tx1"/>
                </a:solidFill>
                <a:round/>
                <a:headEnd/>
                <a:tailEnd/>
              </a:ln>
            </p:spPr>
            <p:txBody>
              <a:bodyPr/>
              <a:lstStyle/>
              <a:p>
                <a:endParaRPr lang="en-US" dirty="0">
                  <a:latin typeface="+mj-lt"/>
                </a:endParaRPr>
              </a:p>
            </p:txBody>
          </p:sp>
          <p:sp>
            <p:nvSpPr>
              <p:cNvPr id="55" name="Freeform 219">
                <a:extLst>
                  <a:ext uri="{FF2B5EF4-FFF2-40B4-BE49-F238E27FC236}">
                    <a16:creationId xmlns:a16="http://schemas.microsoft.com/office/drawing/2014/main" id="{7F3159FC-2E13-4388-B9DA-44293F56E7EC}"/>
                  </a:ext>
                </a:extLst>
              </p:cNvPr>
              <p:cNvSpPr>
                <a:spLocks noEditPoints="1"/>
              </p:cNvSpPr>
              <p:nvPr/>
            </p:nvSpPr>
            <p:spPr bwMode="auto">
              <a:xfrm>
                <a:off x="2747963" y="5297488"/>
                <a:ext cx="63500" cy="204788"/>
              </a:xfrm>
              <a:custGeom>
                <a:avLst/>
                <a:gdLst>
                  <a:gd name="T0" fmla="*/ 59531 w 112"/>
                  <a:gd name="T1" fmla="*/ 67889 h 365"/>
                  <a:gd name="T2" fmla="*/ 35719 w 112"/>
                  <a:gd name="T3" fmla="*/ 67889 h 365"/>
                  <a:gd name="T4" fmla="*/ 35719 w 112"/>
                  <a:gd name="T5" fmla="*/ 3927 h 365"/>
                  <a:gd name="T6" fmla="*/ 31750 w 112"/>
                  <a:gd name="T7" fmla="*/ 0 h 365"/>
                  <a:gd name="T8" fmla="*/ 27781 w 112"/>
                  <a:gd name="T9" fmla="*/ 3927 h 365"/>
                  <a:gd name="T10" fmla="*/ 27781 w 112"/>
                  <a:gd name="T11" fmla="*/ 67889 h 365"/>
                  <a:gd name="T12" fmla="*/ 3969 w 112"/>
                  <a:gd name="T13" fmla="*/ 67889 h 365"/>
                  <a:gd name="T14" fmla="*/ 0 w 112"/>
                  <a:gd name="T15" fmla="*/ 71816 h 365"/>
                  <a:gd name="T16" fmla="*/ 0 w 112"/>
                  <a:gd name="T17" fmla="*/ 132972 h 365"/>
                  <a:gd name="T18" fmla="*/ 3969 w 112"/>
                  <a:gd name="T19" fmla="*/ 136899 h 365"/>
                  <a:gd name="T20" fmla="*/ 27781 w 112"/>
                  <a:gd name="T21" fmla="*/ 136899 h 365"/>
                  <a:gd name="T22" fmla="*/ 27781 w 112"/>
                  <a:gd name="T23" fmla="*/ 200861 h 365"/>
                  <a:gd name="T24" fmla="*/ 31750 w 112"/>
                  <a:gd name="T25" fmla="*/ 204788 h 365"/>
                  <a:gd name="T26" fmla="*/ 35719 w 112"/>
                  <a:gd name="T27" fmla="*/ 200861 h 365"/>
                  <a:gd name="T28" fmla="*/ 35719 w 112"/>
                  <a:gd name="T29" fmla="*/ 136899 h 365"/>
                  <a:gd name="T30" fmla="*/ 59531 w 112"/>
                  <a:gd name="T31" fmla="*/ 136899 h 365"/>
                  <a:gd name="T32" fmla="*/ 63500 w 112"/>
                  <a:gd name="T33" fmla="*/ 132972 h 365"/>
                  <a:gd name="T34" fmla="*/ 63500 w 112"/>
                  <a:gd name="T35" fmla="*/ 71816 h 365"/>
                  <a:gd name="T36" fmla="*/ 59531 w 112"/>
                  <a:gd name="T37" fmla="*/ 67889 h 365"/>
                  <a:gd name="T38" fmla="*/ 55562 w 112"/>
                  <a:gd name="T39" fmla="*/ 129044 h 365"/>
                  <a:gd name="T40" fmla="*/ 7937 w 112"/>
                  <a:gd name="T41" fmla="*/ 129044 h 365"/>
                  <a:gd name="T42" fmla="*/ 7937 w 112"/>
                  <a:gd name="T43" fmla="*/ 75744 h 365"/>
                  <a:gd name="T44" fmla="*/ 55562 w 112"/>
                  <a:gd name="T45" fmla="*/ 75744 h 365"/>
                  <a:gd name="T46" fmla="*/ 55562 w 112"/>
                  <a:gd name="T47" fmla="*/ 129044 h 36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5">
                    <a:moveTo>
                      <a:pt x="105" y="121"/>
                    </a:moveTo>
                    <a:cubicBezTo>
                      <a:pt x="63" y="121"/>
                      <a:pt x="63" y="121"/>
                      <a:pt x="63" y="121"/>
                    </a:cubicBezTo>
                    <a:cubicBezTo>
                      <a:pt x="63" y="7"/>
                      <a:pt x="63" y="7"/>
                      <a:pt x="63" y="7"/>
                    </a:cubicBezTo>
                    <a:cubicBezTo>
                      <a:pt x="63" y="3"/>
                      <a:pt x="60" y="0"/>
                      <a:pt x="56" y="0"/>
                    </a:cubicBezTo>
                    <a:cubicBezTo>
                      <a:pt x="52" y="0"/>
                      <a:pt x="49" y="3"/>
                      <a:pt x="49" y="7"/>
                    </a:cubicBezTo>
                    <a:cubicBezTo>
                      <a:pt x="49" y="121"/>
                      <a:pt x="49" y="121"/>
                      <a:pt x="49" y="121"/>
                    </a:cubicBezTo>
                    <a:cubicBezTo>
                      <a:pt x="7" y="121"/>
                      <a:pt x="7" y="121"/>
                      <a:pt x="7" y="121"/>
                    </a:cubicBezTo>
                    <a:cubicBezTo>
                      <a:pt x="3" y="121"/>
                      <a:pt x="0" y="124"/>
                      <a:pt x="0" y="128"/>
                    </a:cubicBezTo>
                    <a:cubicBezTo>
                      <a:pt x="0" y="237"/>
                      <a:pt x="0" y="237"/>
                      <a:pt x="0" y="237"/>
                    </a:cubicBezTo>
                    <a:cubicBezTo>
                      <a:pt x="0" y="241"/>
                      <a:pt x="3" y="244"/>
                      <a:pt x="7" y="244"/>
                    </a:cubicBezTo>
                    <a:cubicBezTo>
                      <a:pt x="49" y="244"/>
                      <a:pt x="49" y="244"/>
                      <a:pt x="49" y="244"/>
                    </a:cubicBezTo>
                    <a:cubicBezTo>
                      <a:pt x="49" y="358"/>
                      <a:pt x="49" y="358"/>
                      <a:pt x="49" y="358"/>
                    </a:cubicBezTo>
                    <a:cubicBezTo>
                      <a:pt x="49" y="362"/>
                      <a:pt x="52" y="365"/>
                      <a:pt x="56" y="365"/>
                    </a:cubicBezTo>
                    <a:cubicBezTo>
                      <a:pt x="60" y="365"/>
                      <a:pt x="63" y="362"/>
                      <a:pt x="63" y="358"/>
                    </a:cubicBezTo>
                    <a:cubicBezTo>
                      <a:pt x="63" y="244"/>
                      <a:pt x="63" y="244"/>
                      <a:pt x="63" y="244"/>
                    </a:cubicBezTo>
                    <a:cubicBezTo>
                      <a:pt x="105" y="244"/>
                      <a:pt x="105" y="244"/>
                      <a:pt x="105" y="244"/>
                    </a:cubicBezTo>
                    <a:cubicBezTo>
                      <a:pt x="109" y="244"/>
                      <a:pt x="112" y="241"/>
                      <a:pt x="112" y="237"/>
                    </a:cubicBezTo>
                    <a:cubicBezTo>
                      <a:pt x="112" y="128"/>
                      <a:pt x="112" y="128"/>
                      <a:pt x="112" y="128"/>
                    </a:cubicBezTo>
                    <a:cubicBezTo>
                      <a:pt x="112" y="124"/>
                      <a:pt x="109" y="121"/>
                      <a:pt x="105" y="121"/>
                    </a:cubicBezTo>
                    <a:moveTo>
                      <a:pt x="98" y="230"/>
                    </a:moveTo>
                    <a:cubicBezTo>
                      <a:pt x="14" y="230"/>
                      <a:pt x="14" y="230"/>
                      <a:pt x="14" y="230"/>
                    </a:cubicBezTo>
                    <a:cubicBezTo>
                      <a:pt x="14" y="135"/>
                      <a:pt x="14" y="135"/>
                      <a:pt x="14" y="135"/>
                    </a:cubicBezTo>
                    <a:cubicBezTo>
                      <a:pt x="98" y="135"/>
                      <a:pt x="98" y="135"/>
                      <a:pt x="98" y="135"/>
                    </a:cubicBezTo>
                    <a:lnTo>
                      <a:pt x="98" y="230"/>
                    </a:lnTo>
                    <a:close/>
                  </a:path>
                </a:pathLst>
              </a:custGeom>
              <a:solidFill>
                <a:srgbClr val="FFFFFF"/>
              </a:solidFill>
              <a:ln w="9525">
                <a:solidFill>
                  <a:schemeClr val="tx1"/>
                </a:solidFill>
                <a:round/>
                <a:headEnd/>
                <a:tailEnd/>
              </a:ln>
            </p:spPr>
            <p:txBody>
              <a:bodyPr/>
              <a:lstStyle/>
              <a:p>
                <a:endParaRPr lang="en-US" dirty="0">
                  <a:latin typeface="+mj-lt"/>
                </a:endParaRPr>
              </a:p>
            </p:txBody>
          </p:sp>
          <p:sp>
            <p:nvSpPr>
              <p:cNvPr id="56" name="Freeform 220">
                <a:extLst>
                  <a:ext uri="{FF2B5EF4-FFF2-40B4-BE49-F238E27FC236}">
                    <a16:creationId xmlns:a16="http://schemas.microsoft.com/office/drawing/2014/main" id="{521F9689-06C5-4420-8DC4-C32997D48556}"/>
                  </a:ext>
                </a:extLst>
              </p:cNvPr>
              <p:cNvSpPr>
                <a:spLocks noEditPoints="1"/>
              </p:cNvSpPr>
              <p:nvPr/>
            </p:nvSpPr>
            <p:spPr bwMode="auto">
              <a:xfrm>
                <a:off x="2835275" y="5208588"/>
                <a:ext cx="61912" cy="204788"/>
              </a:xfrm>
              <a:custGeom>
                <a:avLst/>
                <a:gdLst>
                  <a:gd name="T0" fmla="*/ 58043 w 112"/>
                  <a:gd name="T1" fmla="*/ 67703 h 366"/>
                  <a:gd name="T2" fmla="*/ 34826 w 112"/>
                  <a:gd name="T3" fmla="*/ 67703 h 366"/>
                  <a:gd name="T4" fmla="*/ 34826 w 112"/>
                  <a:gd name="T5" fmla="*/ 3917 h 366"/>
                  <a:gd name="T6" fmla="*/ 30956 w 112"/>
                  <a:gd name="T7" fmla="*/ 0 h 366"/>
                  <a:gd name="T8" fmla="*/ 27087 w 112"/>
                  <a:gd name="T9" fmla="*/ 3917 h 366"/>
                  <a:gd name="T10" fmla="*/ 27087 w 112"/>
                  <a:gd name="T11" fmla="*/ 67703 h 366"/>
                  <a:gd name="T12" fmla="*/ 3870 w 112"/>
                  <a:gd name="T13" fmla="*/ 67703 h 366"/>
                  <a:gd name="T14" fmla="*/ 0 w 112"/>
                  <a:gd name="T15" fmla="*/ 71620 h 366"/>
                  <a:gd name="T16" fmla="*/ 0 w 112"/>
                  <a:gd name="T17" fmla="*/ 133168 h 366"/>
                  <a:gd name="T18" fmla="*/ 3870 w 112"/>
                  <a:gd name="T19" fmla="*/ 137085 h 366"/>
                  <a:gd name="T20" fmla="*/ 27087 w 112"/>
                  <a:gd name="T21" fmla="*/ 137085 h 366"/>
                  <a:gd name="T22" fmla="*/ 27087 w 112"/>
                  <a:gd name="T23" fmla="*/ 200871 h 366"/>
                  <a:gd name="T24" fmla="*/ 30956 w 112"/>
                  <a:gd name="T25" fmla="*/ 204788 h 366"/>
                  <a:gd name="T26" fmla="*/ 34826 w 112"/>
                  <a:gd name="T27" fmla="*/ 200871 h 366"/>
                  <a:gd name="T28" fmla="*/ 34826 w 112"/>
                  <a:gd name="T29" fmla="*/ 137085 h 366"/>
                  <a:gd name="T30" fmla="*/ 58043 w 112"/>
                  <a:gd name="T31" fmla="*/ 137085 h 366"/>
                  <a:gd name="T32" fmla="*/ 61912 w 112"/>
                  <a:gd name="T33" fmla="*/ 133168 h 366"/>
                  <a:gd name="T34" fmla="*/ 61912 w 112"/>
                  <a:gd name="T35" fmla="*/ 71620 h 366"/>
                  <a:gd name="T36" fmla="*/ 58043 w 112"/>
                  <a:gd name="T37" fmla="*/ 67703 h 366"/>
                  <a:gd name="T38" fmla="*/ 54173 w 112"/>
                  <a:gd name="T39" fmla="*/ 129251 h 366"/>
                  <a:gd name="T40" fmla="*/ 7739 w 112"/>
                  <a:gd name="T41" fmla="*/ 129251 h 366"/>
                  <a:gd name="T42" fmla="*/ 7739 w 112"/>
                  <a:gd name="T43" fmla="*/ 75537 h 366"/>
                  <a:gd name="T44" fmla="*/ 54173 w 112"/>
                  <a:gd name="T45" fmla="*/ 75537 h 366"/>
                  <a:gd name="T46" fmla="*/ 54173 w 112"/>
                  <a:gd name="T47" fmla="*/ 129251 h 36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2" h="366">
                    <a:moveTo>
                      <a:pt x="105" y="121"/>
                    </a:moveTo>
                    <a:cubicBezTo>
                      <a:pt x="63" y="121"/>
                      <a:pt x="63" y="121"/>
                      <a:pt x="63" y="121"/>
                    </a:cubicBezTo>
                    <a:cubicBezTo>
                      <a:pt x="63" y="7"/>
                      <a:pt x="63" y="7"/>
                      <a:pt x="63" y="7"/>
                    </a:cubicBezTo>
                    <a:cubicBezTo>
                      <a:pt x="63" y="3"/>
                      <a:pt x="60" y="0"/>
                      <a:pt x="56" y="0"/>
                    </a:cubicBezTo>
                    <a:cubicBezTo>
                      <a:pt x="52" y="0"/>
                      <a:pt x="49" y="3"/>
                      <a:pt x="49" y="7"/>
                    </a:cubicBezTo>
                    <a:cubicBezTo>
                      <a:pt x="49" y="121"/>
                      <a:pt x="49" y="121"/>
                      <a:pt x="49" y="121"/>
                    </a:cubicBezTo>
                    <a:cubicBezTo>
                      <a:pt x="7" y="121"/>
                      <a:pt x="7" y="121"/>
                      <a:pt x="7" y="121"/>
                    </a:cubicBezTo>
                    <a:cubicBezTo>
                      <a:pt x="3" y="121"/>
                      <a:pt x="0" y="125"/>
                      <a:pt x="0" y="128"/>
                    </a:cubicBezTo>
                    <a:cubicBezTo>
                      <a:pt x="0" y="238"/>
                      <a:pt x="0" y="238"/>
                      <a:pt x="0" y="238"/>
                    </a:cubicBezTo>
                    <a:cubicBezTo>
                      <a:pt x="0" y="241"/>
                      <a:pt x="3" y="245"/>
                      <a:pt x="7" y="245"/>
                    </a:cubicBezTo>
                    <a:cubicBezTo>
                      <a:pt x="49" y="245"/>
                      <a:pt x="49" y="245"/>
                      <a:pt x="49" y="245"/>
                    </a:cubicBezTo>
                    <a:cubicBezTo>
                      <a:pt x="49" y="359"/>
                      <a:pt x="49" y="359"/>
                      <a:pt x="49" y="359"/>
                    </a:cubicBezTo>
                    <a:cubicBezTo>
                      <a:pt x="49" y="363"/>
                      <a:pt x="52" y="366"/>
                      <a:pt x="56" y="366"/>
                    </a:cubicBezTo>
                    <a:cubicBezTo>
                      <a:pt x="60" y="366"/>
                      <a:pt x="63" y="363"/>
                      <a:pt x="63" y="359"/>
                    </a:cubicBezTo>
                    <a:cubicBezTo>
                      <a:pt x="63" y="245"/>
                      <a:pt x="63" y="245"/>
                      <a:pt x="63" y="245"/>
                    </a:cubicBezTo>
                    <a:cubicBezTo>
                      <a:pt x="105" y="245"/>
                      <a:pt x="105" y="245"/>
                      <a:pt x="105" y="245"/>
                    </a:cubicBezTo>
                    <a:cubicBezTo>
                      <a:pt x="109" y="245"/>
                      <a:pt x="112" y="241"/>
                      <a:pt x="112" y="238"/>
                    </a:cubicBezTo>
                    <a:cubicBezTo>
                      <a:pt x="112" y="128"/>
                      <a:pt x="112" y="128"/>
                      <a:pt x="112" y="128"/>
                    </a:cubicBezTo>
                    <a:cubicBezTo>
                      <a:pt x="112" y="125"/>
                      <a:pt x="109" y="121"/>
                      <a:pt x="105" y="121"/>
                    </a:cubicBezTo>
                    <a:moveTo>
                      <a:pt x="98" y="231"/>
                    </a:moveTo>
                    <a:cubicBezTo>
                      <a:pt x="14" y="231"/>
                      <a:pt x="14" y="231"/>
                      <a:pt x="14" y="231"/>
                    </a:cubicBezTo>
                    <a:cubicBezTo>
                      <a:pt x="14" y="135"/>
                      <a:pt x="14" y="135"/>
                      <a:pt x="14" y="135"/>
                    </a:cubicBezTo>
                    <a:cubicBezTo>
                      <a:pt x="98" y="135"/>
                      <a:pt x="98" y="135"/>
                      <a:pt x="98" y="135"/>
                    </a:cubicBezTo>
                    <a:lnTo>
                      <a:pt x="98" y="231"/>
                    </a:lnTo>
                    <a:close/>
                  </a:path>
                </a:pathLst>
              </a:custGeom>
              <a:solidFill>
                <a:srgbClr val="FFFFFF"/>
              </a:solidFill>
              <a:ln w="9525">
                <a:solidFill>
                  <a:schemeClr val="tx1"/>
                </a:solidFill>
                <a:round/>
                <a:headEnd/>
                <a:tailEnd/>
              </a:ln>
            </p:spPr>
            <p:txBody>
              <a:bodyPr/>
              <a:lstStyle/>
              <a:p>
                <a:endParaRPr lang="en-US" dirty="0">
                  <a:latin typeface="+mj-lt"/>
                </a:endParaRPr>
              </a:p>
            </p:txBody>
          </p:sp>
        </p:grpSp>
        <p:sp>
          <p:nvSpPr>
            <p:cNvPr id="57" name="Freeform 129">
              <a:extLst>
                <a:ext uri="{FF2B5EF4-FFF2-40B4-BE49-F238E27FC236}">
                  <a16:creationId xmlns:a16="http://schemas.microsoft.com/office/drawing/2014/main" id="{B06E1C67-9464-4E8E-A2C4-354CE51D4759}"/>
                </a:ext>
              </a:extLst>
            </p:cNvPr>
            <p:cNvSpPr>
              <a:spLocks noEditPoints="1"/>
            </p:cNvSpPr>
            <p:nvPr/>
          </p:nvSpPr>
          <p:spPr bwMode="auto">
            <a:xfrm>
              <a:off x="8635007" y="3637270"/>
              <a:ext cx="473075" cy="484188"/>
            </a:xfrm>
            <a:custGeom>
              <a:avLst/>
              <a:gdLst>
                <a:gd name="T0" fmla="*/ 332526 w 574"/>
                <a:gd name="T1" fmla="*/ 0 h 581"/>
                <a:gd name="T2" fmla="*/ 192602 w 574"/>
                <a:gd name="T3" fmla="*/ 52591 h 581"/>
                <a:gd name="T4" fmla="*/ 139924 w 574"/>
                <a:gd name="T5" fmla="*/ 171964 h 581"/>
                <a:gd name="T6" fmla="*/ 0 w 574"/>
                <a:gd name="T7" fmla="*/ 223720 h 581"/>
                <a:gd name="T8" fmla="*/ 42800 w 574"/>
                <a:gd name="T9" fmla="*/ 471649 h 581"/>
                <a:gd name="T10" fmla="*/ 237048 w 574"/>
                <a:gd name="T11" fmla="*/ 471649 h 581"/>
                <a:gd name="T12" fmla="*/ 279848 w 574"/>
                <a:gd name="T13" fmla="*/ 389841 h 581"/>
                <a:gd name="T14" fmla="*/ 429650 w 574"/>
                <a:gd name="T15" fmla="*/ 379823 h 581"/>
                <a:gd name="T16" fmla="*/ 472450 w 574"/>
                <a:gd name="T17" fmla="*/ 52591 h 581"/>
                <a:gd name="T18" fmla="*/ 460927 w 574"/>
                <a:gd name="T19" fmla="*/ 274641 h 581"/>
                <a:gd name="T20" fmla="*/ 279848 w 574"/>
                <a:gd name="T21" fmla="*/ 310537 h 581"/>
                <a:gd name="T22" fmla="*/ 332526 w 574"/>
                <a:gd name="T23" fmla="*/ 254607 h 581"/>
                <a:gd name="T24" fmla="*/ 460927 w 574"/>
                <a:gd name="T25" fmla="*/ 224555 h 581"/>
                <a:gd name="T26" fmla="*/ 268325 w 574"/>
                <a:gd name="T27" fmla="*/ 245424 h 581"/>
                <a:gd name="T28" fmla="*/ 139924 w 574"/>
                <a:gd name="T29" fmla="*/ 338919 h 581"/>
                <a:gd name="T30" fmla="*/ 11523 w 574"/>
                <a:gd name="T31" fmla="*/ 245424 h 581"/>
                <a:gd name="T32" fmla="*/ 139924 w 574"/>
                <a:gd name="T33" fmla="*/ 276311 h 581"/>
                <a:gd name="T34" fmla="*/ 268325 w 574"/>
                <a:gd name="T35" fmla="*/ 245424 h 581"/>
                <a:gd name="T36" fmla="*/ 42800 w 574"/>
                <a:gd name="T37" fmla="*/ 336415 h 581"/>
                <a:gd name="T38" fmla="*/ 237048 w 574"/>
                <a:gd name="T39" fmla="*/ 336415 h 581"/>
                <a:gd name="T40" fmla="*/ 268325 w 574"/>
                <a:gd name="T41" fmla="*/ 365632 h 581"/>
                <a:gd name="T42" fmla="*/ 11523 w 574"/>
                <a:gd name="T43" fmla="*/ 365632 h 581"/>
                <a:gd name="T44" fmla="*/ 460927 w 574"/>
                <a:gd name="T45" fmla="*/ 131895 h 581"/>
                <a:gd name="T46" fmla="*/ 204125 w 574"/>
                <a:gd name="T47" fmla="*/ 131895 h 581"/>
                <a:gd name="T48" fmla="*/ 236225 w 574"/>
                <a:gd name="T49" fmla="*/ 90156 h 581"/>
                <a:gd name="T50" fmla="*/ 429650 w 574"/>
                <a:gd name="T51" fmla="*/ 90156 h 581"/>
                <a:gd name="T52" fmla="*/ 460927 w 574"/>
                <a:gd name="T53" fmla="*/ 131895 h 581"/>
                <a:gd name="T54" fmla="*/ 460927 w 574"/>
                <a:gd name="T55" fmla="*/ 52591 h 581"/>
                <a:gd name="T56" fmla="*/ 204125 w 574"/>
                <a:gd name="T57" fmla="*/ 52591 h 581"/>
                <a:gd name="T58" fmla="*/ 204125 w 574"/>
                <a:gd name="T59" fmla="*/ 152764 h 581"/>
                <a:gd name="T60" fmla="*/ 332526 w 574"/>
                <a:gd name="T61" fmla="*/ 183651 h 581"/>
                <a:gd name="T62" fmla="*/ 460927 w 574"/>
                <a:gd name="T63" fmla="*/ 152764 h 581"/>
                <a:gd name="T64" fmla="*/ 332526 w 574"/>
                <a:gd name="T65" fmla="*/ 242920 h 581"/>
                <a:gd name="T66" fmla="*/ 279848 w 574"/>
                <a:gd name="T67" fmla="*/ 223720 h 581"/>
                <a:gd name="T68" fmla="*/ 204125 w 574"/>
                <a:gd name="T69" fmla="*/ 177807 h 581"/>
                <a:gd name="T70" fmla="*/ 139924 w 574"/>
                <a:gd name="T71" fmla="*/ 183651 h 581"/>
                <a:gd name="T72" fmla="*/ 197540 w 574"/>
                <a:gd name="T73" fmla="*/ 188659 h 581"/>
                <a:gd name="T74" fmla="*/ 139924 w 574"/>
                <a:gd name="T75" fmla="*/ 264624 h 581"/>
                <a:gd name="T76" fmla="*/ 139924 w 574"/>
                <a:gd name="T77" fmla="*/ 183651 h 581"/>
                <a:gd name="T78" fmla="*/ 11523 w 574"/>
                <a:gd name="T79" fmla="*/ 433249 h 581"/>
                <a:gd name="T80" fmla="*/ 42800 w 574"/>
                <a:gd name="T81" fmla="*/ 404032 h 581"/>
                <a:gd name="T82" fmla="*/ 237048 w 574"/>
                <a:gd name="T83" fmla="*/ 404032 h 581"/>
                <a:gd name="T84" fmla="*/ 268325 w 574"/>
                <a:gd name="T85" fmla="*/ 433249 h 581"/>
                <a:gd name="T86" fmla="*/ 332526 w 574"/>
                <a:gd name="T87" fmla="*/ 382328 h 581"/>
                <a:gd name="T88" fmla="*/ 279848 w 574"/>
                <a:gd name="T89" fmla="*/ 323058 h 581"/>
                <a:gd name="T90" fmla="*/ 429650 w 574"/>
                <a:gd name="T91" fmla="*/ 312206 h 581"/>
                <a:gd name="T92" fmla="*/ 460927 w 574"/>
                <a:gd name="T93" fmla="*/ 342258 h 58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574" h="581">
                  <a:moveTo>
                    <a:pt x="522" y="17"/>
                  </a:moveTo>
                  <a:cubicBezTo>
                    <a:pt x="490" y="6"/>
                    <a:pt x="449" y="0"/>
                    <a:pt x="404" y="0"/>
                  </a:cubicBezTo>
                  <a:cubicBezTo>
                    <a:pt x="360" y="0"/>
                    <a:pt x="318" y="6"/>
                    <a:pt x="287" y="17"/>
                  </a:cubicBezTo>
                  <a:cubicBezTo>
                    <a:pt x="252" y="29"/>
                    <a:pt x="234" y="44"/>
                    <a:pt x="234" y="63"/>
                  </a:cubicBezTo>
                  <a:cubicBezTo>
                    <a:pt x="234" y="210"/>
                    <a:pt x="234" y="210"/>
                    <a:pt x="234" y="210"/>
                  </a:cubicBezTo>
                  <a:cubicBezTo>
                    <a:pt x="214" y="208"/>
                    <a:pt x="192" y="206"/>
                    <a:pt x="170" y="206"/>
                  </a:cubicBezTo>
                  <a:cubicBezTo>
                    <a:pt x="126" y="206"/>
                    <a:pt x="84" y="212"/>
                    <a:pt x="52" y="223"/>
                  </a:cubicBezTo>
                  <a:cubicBezTo>
                    <a:pt x="18" y="234"/>
                    <a:pt x="0" y="250"/>
                    <a:pt x="0" y="268"/>
                  </a:cubicBezTo>
                  <a:cubicBezTo>
                    <a:pt x="0" y="519"/>
                    <a:pt x="0" y="519"/>
                    <a:pt x="0" y="519"/>
                  </a:cubicBezTo>
                  <a:cubicBezTo>
                    <a:pt x="0" y="537"/>
                    <a:pt x="18" y="553"/>
                    <a:pt x="52" y="565"/>
                  </a:cubicBezTo>
                  <a:cubicBezTo>
                    <a:pt x="84" y="575"/>
                    <a:pt x="126" y="581"/>
                    <a:pt x="170" y="581"/>
                  </a:cubicBezTo>
                  <a:cubicBezTo>
                    <a:pt x="214" y="581"/>
                    <a:pt x="256" y="575"/>
                    <a:pt x="288" y="565"/>
                  </a:cubicBezTo>
                  <a:cubicBezTo>
                    <a:pt x="322" y="553"/>
                    <a:pt x="340" y="537"/>
                    <a:pt x="340" y="519"/>
                  </a:cubicBezTo>
                  <a:cubicBezTo>
                    <a:pt x="340" y="467"/>
                    <a:pt x="340" y="467"/>
                    <a:pt x="340" y="467"/>
                  </a:cubicBezTo>
                  <a:cubicBezTo>
                    <a:pt x="360" y="470"/>
                    <a:pt x="382" y="472"/>
                    <a:pt x="404" y="472"/>
                  </a:cubicBezTo>
                  <a:cubicBezTo>
                    <a:pt x="449" y="472"/>
                    <a:pt x="490" y="466"/>
                    <a:pt x="522" y="455"/>
                  </a:cubicBezTo>
                  <a:cubicBezTo>
                    <a:pt x="556" y="444"/>
                    <a:pt x="574" y="428"/>
                    <a:pt x="574" y="410"/>
                  </a:cubicBezTo>
                  <a:cubicBezTo>
                    <a:pt x="574" y="63"/>
                    <a:pt x="574" y="63"/>
                    <a:pt x="574" y="63"/>
                  </a:cubicBezTo>
                  <a:cubicBezTo>
                    <a:pt x="574" y="44"/>
                    <a:pt x="556" y="29"/>
                    <a:pt x="522" y="17"/>
                  </a:cubicBezTo>
                  <a:moveTo>
                    <a:pt x="560" y="329"/>
                  </a:moveTo>
                  <a:cubicBezTo>
                    <a:pt x="560" y="352"/>
                    <a:pt x="496" y="377"/>
                    <a:pt x="404" y="377"/>
                  </a:cubicBezTo>
                  <a:cubicBezTo>
                    <a:pt x="382" y="377"/>
                    <a:pt x="360" y="375"/>
                    <a:pt x="340" y="372"/>
                  </a:cubicBezTo>
                  <a:cubicBezTo>
                    <a:pt x="340" y="301"/>
                    <a:pt x="340" y="301"/>
                    <a:pt x="340" y="301"/>
                  </a:cubicBezTo>
                  <a:cubicBezTo>
                    <a:pt x="360" y="304"/>
                    <a:pt x="382" y="305"/>
                    <a:pt x="404" y="305"/>
                  </a:cubicBezTo>
                  <a:cubicBezTo>
                    <a:pt x="449" y="305"/>
                    <a:pt x="490" y="300"/>
                    <a:pt x="522" y="289"/>
                  </a:cubicBezTo>
                  <a:cubicBezTo>
                    <a:pt x="539" y="283"/>
                    <a:pt x="552" y="276"/>
                    <a:pt x="560" y="269"/>
                  </a:cubicBezTo>
                  <a:lnTo>
                    <a:pt x="560" y="329"/>
                  </a:lnTo>
                  <a:close/>
                  <a:moveTo>
                    <a:pt x="326" y="294"/>
                  </a:moveTo>
                  <a:cubicBezTo>
                    <a:pt x="326" y="358"/>
                    <a:pt x="326" y="358"/>
                    <a:pt x="326" y="358"/>
                  </a:cubicBezTo>
                  <a:cubicBezTo>
                    <a:pt x="326" y="380"/>
                    <a:pt x="262" y="406"/>
                    <a:pt x="170" y="406"/>
                  </a:cubicBezTo>
                  <a:cubicBezTo>
                    <a:pt x="78" y="406"/>
                    <a:pt x="14" y="380"/>
                    <a:pt x="14" y="358"/>
                  </a:cubicBezTo>
                  <a:cubicBezTo>
                    <a:pt x="14" y="294"/>
                    <a:pt x="14" y="294"/>
                    <a:pt x="14" y="294"/>
                  </a:cubicBezTo>
                  <a:cubicBezTo>
                    <a:pt x="23" y="302"/>
                    <a:pt x="36" y="308"/>
                    <a:pt x="52" y="314"/>
                  </a:cubicBezTo>
                  <a:cubicBezTo>
                    <a:pt x="84" y="325"/>
                    <a:pt x="126" y="331"/>
                    <a:pt x="170" y="331"/>
                  </a:cubicBezTo>
                  <a:cubicBezTo>
                    <a:pt x="214" y="331"/>
                    <a:pt x="256" y="325"/>
                    <a:pt x="288" y="314"/>
                  </a:cubicBezTo>
                  <a:cubicBezTo>
                    <a:pt x="304" y="308"/>
                    <a:pt x="317" y="302"/>
                    <a:pt x="326" y="294"/>
                  </a:cubicBezTo>
                  <a:moveTo>
                    <a:pt x="14" y="383"/>
                  </a:moveTo>
                  <a:cubicBezTo>
                    <a:pt x="23" y="391"/>
                    <a:pt x="36" y="398"/>
                    <a:pt x="52" y="403"/>
                  </a:cubicBezTo>
                  <a:cubicBezTo>
                    <a:pt x="84" y="414"/>
                    <a:pt x="126" y="420"/>
                    <a:pt x="170" y="420"/>
                  </a:cubicBezTo>
                  <a:cubicBezTo>
                    <a:pt x="214" y="420"/>
                    <a:pt x="256" y="414"/>
                    <a:pt x="288" y="403"/>
                  </a:cubicBezTo>
                  <a:cubicBezTo>
                    <a:pt x="304" y="398"/>
                    <a:pt x="317" y="391"/>
                    <a:pt x="326" y="383"/>
                  </a:cubicBezTo>
                  <a:cubicBezTo>
                    <a:pt x="326" y="438"/>
                    <a:pt x="326" y="438"/>
                    <a:pt x="326" y="438"/>
                  </a:cubicBezTo>
                  <a:cubicBezTo>
                    <a:pt x="326" y="461"/>
                    <a:pt x="262" y="486"/>
                    <a:pt x="170" y="486"/>
                  </a:cubicBezTo>
                  <a:cubicBezTo>
                    <a:pt x="78" y="486"/>
                    <a:pt x="14" y="461"/>
                    <a:pt x="14" y="438"/>
                  </a:cubicBezTo>
                  <a:lnTo>
                    <a:pt x="14" y="383"/>
                  </a:lnTo>
                  <a:close/>
                  <a:moveTo>
                    <a:pt x="560" y="158"/>
                  </a:moveTo>
                  <a:cubicBezTo>
                    <a:pt x="560" y="180"/>
                    <a:pt x="496" y="206"/>
                    <a:pt x="404" y="206"/>
                  </a:cubicBezTo>
                  <a:cubicBezTo>
                    <a:pt x="312" y="206"/>
                    <a:pt x="248" y="180"/>
                    <a:pt x="248" y="158"/>
                  </a:cubicBezTo>
                  <a:cubicBezTo>
                    <a:pt x="248" y="89"/>
                    <a:pt x="248" y="89"/>
                    <a:pt x="248" y="89"/>
                  </a:cubicBezTo>
                  <a:cubicBezTo>
                    <a:pt x="257" y="96"/>
                    <a:pt x="270" y="103"/>
                    <a:pt x="287" y="108"/>
                  </a:cubicBezTo>
                  <a:cubicBezTo>
                    <a:pt x="318" y="119"/>
                    <a:pt x="360" y="125"/>
                    <a:pt x="404" y="125"/>
                  </a:cubicBezTo>
                  <a:cubicBezTo>
                    <a:pt x="449" y="125"/>
                    <a:pt x="490" y="119"/>
                    <a:pt x="522" y="108"/>
                  </a:cubicBezTo>
                  <a:cubicBezTo>
                    <a:pt x="539" y="103"/>
                    <a:pt x="552" y="96"/>
                    <a:pt x="560" y="89"/>
                  </a:cubicBezTo>
                  <a:lnTo>
                    <a:pt x="560" y="158"/>
                  </a:lnTo>
                  <a:close/>
                  <a:moveTo>
                    <a:pt x="404" y="14"/>
                  </a:moveTo>
                  <a:cubicBezTo>
                    <a:pt x="496" y="14"/>
                    <a:pt x="560" y="40"/>
                    <a:pt x="560" y="63"/>
                  </a:cubicBezTo>
                  <a:cubicBezTo>
                    <a:pt x="560" y="85"/>
                    <a:pt x="496" y="111"/>
                    <a:pt x="404" y="111"/>
                  </a:cubicBezTo>
                  <a:cubicBezTo>
                    <a:pt x="312" y="111"/>
                    <a:pt x="248" y="85"/>
                    <a:pt x="248" y="63"/>
                  </a:cubicBezTo>
                  <a:cubicBezTo>
                    <a:pt x="248" y="40"/>
                    <a:pt x="312" y="14"/>
                    <a:pt x="404" y="14"/>
                  </a:cubicBezTo>
                  <a:moveTo>
                    <a:pt x="248" y="183"/>
                  </a:moveTo>
                  <a:cubicBezTo>
                    <a:pt x="257" y="191"/>
                    <a:pt x="270" y="198"/>
                    <a:pt x="287" y="203"/>
                  </a:cubicBezTo>
                  <a:cubicBezTo>
                    <a:pt x="318" y="214"/>
                    <a:pt x="360" y="220"/>
                    <a:pt x="404" y="220"/>
                  </a:cubicBezTo>
                  <a:cubicBezTo>
                    <a:pt x="449" y="220"/>
                    <a:pt x="490" y="214"/>
                    <a:pt x="522" y="203"/>
                  </a:cubicBezTo>
                  <a:cubicBezTo>
                    <a:pt x="539" y="198"/>
                    <a:pt x="552" y="191"/>
                    <a:pt x="560" y="183"/>
                  </a:cubicBezTo>
                  <a:cubicBezTo>
                    <a:pt x="560" y="243"/>
                    <a:pt x="560" y="243"/>
                    <a:pt x="560" y="243"/>
                  </a:cubicBezTo>
                  <a:cubicBezTo>
                    <a:pt x="560" y="266"/>
                    <a:pt x="496" y="291"/>
                    <a:pt x="404" y="291"/>
                  </a:cubicBezTo>
                  <a:cubicBezTo>
                    <a:pt x="382" y="291"/>
                    <a:pt x="360" y="290"/>
                    <a:pt x="340" y="287"/>
                  </a:cubicBezTo>
                  <a:cubicBezTo>
                    <a:pt x="340" y="268"/>
                    <a:pt x="340" y="268"/>
                    <a:pt x="340" y="268"/>
                  </a:cubicBezTo>
                  <a:cubicBezTo>
                    <a:pt x="340" y="250"/>
                    <a:pt x="322" y="234"/>
                    <a:pt x="288" y="223"/>
                  </a:cubicBezTo>
                  <a:cubicBezTo>
                    <a:pt x="276" y="219"/>
                    <a:pt x="262" y="215"/>
                    <a:pt x="248" y="213"/>
                  </a:cubicBezTo>
                  <a:lnTo>
                    <a:pt x="248" y="183"/>
                  </a:lnTo>
                  <a:close/>
                  <a:moveTo>
                    <a:pt x="170" y="220"/>
                  </a:moveTo>
                  <a:cubicBezTo>
                    <a:pt x="196" y="220"/>
                    <a:pt x="219" y="222"/>
                    <a:pt x="239" y="225"/>
                  </a:cubicBezTo>
                  <a:cubicBezTo>
                    <a:pt x="240" y="225"/>
                    <a:pt x="240" y="226"/>
                    <a:pt x="240" y="226"/>
                  </a:cubicBezTo>
                  <a:cubicBezTo>
                    <a:pt x="293" y="234"/>
                    <a:pt x="326" y="252"/>
                    <a:pt x="326" y="268"/>
                  </a:cubicBezTo>
                  <a:cubicBezTo>
                    <a:pt x="326" y="291"/>
                    <a:pt x="262" y="317"/>
                    <a:pt x="170" y="317"/>
                  </a:cubicBezTo>
                  <a:cubicBezTo>
                    <a:pt x="78" y="317"/>
                    <a:pt x="14" y="291"/>
                    <a:pt x="14" y="268"/>
                  </a:cubicBezTo>
                  <a:cubicBezTo>
                    <a:pt x="14" y="246"/>
                    <a:pt x="78" y="220"/>
                    <a:pt x="170" y="220"/>
                  </a:cubicBezTo>
                  <a:moveTo>
                    <a:pt x="170" y="567"/>
                  </a:moveTo>
                  <a:cubicBezTo>
                    <a:pt x="78" y="567"/>
                    <a:pt x="14" y="542"/>
                    <a:pt x="14" y="519"/>
                  </a:cubicBezTo>
                  <a:cubicBezTo>
                    <a:pt x="14" y="464"/>
                    <a:pt x="14" y="464"/>
                    <a:pt x="14" y="464"/>
                  </a:cubicBezTo>
                  <a:cubicBezTo>
                    <a:pt x="23" y="472"/>
                    <a:pt x="36" y="478"/>
                    <a:pt x="52" y="484"/>
                  </a:cubicBezTo>
                  <a:cubicBezTo>
                    <a:pt x="84" y="495"/>
                    <a:pt x="126" y="500"/>
                    <a:pt x="170" y="500"/>
                  </a:cubicBezTo>
                  <a:cubicBezTo>
                    <a:pt x="214" y="500"/>
                    <a:pt x="256" y="495"/>
                    <a:pt x="288" y="484"/>
                  </a:cubicBezTo>
                  <a:cubicBezTo>
                    <a:pt x="304" y="478"/>
                    <a:pt x="317" y="472"/>
                    <a:pt x="326" y="464"/>
                  </a:cubicBezTo>
                  <a:cubicBezTo>
                    <a:pt x="326" y="519"/>
                    <a:pt x="326" y="519"/>
                    <a:pt x="326" y="519"/>
                  </a:cubicBezTo>
                  <a:cubicBezTo>
                    <a:pt x="326" y="542"/>
                    <a:pt x="262" y="567"/>
                    <a:pt x="170" y="567"/>
                  </a:cubicBezTo>
                  <a:moveTo>
                    <a:pt x="404" y="458"/>
                  </a:moveTo>
                  <a:cubicBezTo>
                    <a:pt x="382" y="458"/>
                    <a:pt x="360" y="456"/>
                    <a:pt x="340" y="453"/>
                  </a:cubicBezTo>
                  <a:cubicBezTo>
                    <a:pt x="340" y="387"/>
                    <a:pt x="340" y="387"/>
                    <a:pt x="340" y="387"/>
                  </a:cubicBezTo>
                  <a:cubicBezTo>
                    <a:pt x="361" y="389"/>
                    <a:pt x="382" y="391"/>
                    <a:pt x="404" y="391"/>
                  </a:cubicBezTo>
                  <a:cubicBezTo>
                    <a:pt x="449" y="391"/>
                    <a:pt x="490" y="385"/>
                    <a:pt x="522" y="374"/>
                  </a:cubicBezTo>
                  <a:cubicBezTo>
                    <a:pt x="539" y="369"/>
                    <a:pt x="552" y="362"/>
                    <a:pt x="560" y="355"/>
                  </a:cubicBezTo>
                  <a:cubicBezTo>
                    <a:pt x="560" y="410"/>
                    <a:pt x="560" y="410"/>
                    <a:pt x="560" y="410"/>
                  </a:cubicBezTo>
                  <a:cubicBezTo>
                    <a:pt x="560" y="432"/>
                    <a:pt x="496" y="458"/>
                    <a:pt x="404" y="458"/>
                  </a:cubicBezTo>
                </a:path>
              </a:pathLst>
            </a:custGeom>
            <a:solidFill>
              <a:srgbClr val="FFFFFF"/>
            </a:solidFill>
            <a:ln w="9525">
              <a:solidFill>
                <a:schemeClr val="tx1"/>
              </a:solidFill>
              <a:round/>
              <a:headEnd/>
              <a:tailEnd/>
            </a:ln>
          </p:spPr>
          <p:txBody>
            <a:bodyPr/>
            <a:lstStyle/>
            <a:p>
              <a:endParaRPr lang="en-US" dirty="0">
                <a:latin typeface="+mj-lt"/>
              </a:endParaRPr>
            </a:p>
          </p:txBody>
        </p:sp>
        <p:sp>
          <p:nvSpPr>
            <p:cNvPr id="59" name="TextBox 58">
              <a:extLst>
                <a:ext uri="{FF2B5EF4-FFF2-40B4-BE49-F238E27FC236}">
                  <a16:creationId xmlns:a16="http://schemas.microsoft.com/office/drawing/2014/main" id="{14728FD8-DB26-4B9A-A0E8-101DC63B04FE}"/>
                </a:ext>
              </a:extLst>
            </p:cNvPr>
            <p:cNvSpPr txBox="1"/>
            <p:nvPr/>
          </p:nvSpPr>
          <p:spPr>
            <a:xfrm>
              <a:off x="-14713" y="494681"/>
              <a:ext cx="2936401" cy="1200329"/>
            </a:xfrm>
            <a:prstGeom prst="rect">
              <a:avLst/>
            </a:prstGeom>
            <a:noFill/>
          </p:spPr>
          <p:txBody>
            <a:bodyPr wrap="square">
              <a:spAutoFit/>
            </a:bodyPr>
            <a:lstStyle/>
            <a:p>
              <a:pPr algn="ctr" eaLnBrk="1" fontAlgn="auto" hangingPunct="1">
                <a:spcBef>
                  <a:spcPts val="0"/>
                </a:spcBef>
                <a:spcAft>
                  <a:spcPts val="0"/>
                </a:spcAft>
                <a:defRPr/>
              </a:pPr>
              <a:r>
                <a:rPr lang="ro-RO" sz="2400" b="1" dirty="0">
                  <a:latin typeface="+mj-lt"/>
                </a:rPr>
                <a:t>D</a:t>
              </a:r>
              <a:r>
                <a:rPr lang="it-IT" sz="2400" b="1" dirty="0">
                  <a:latin typeface="+mj-lt"/>
                </a:rPr>
                <a:t>ezvolt</a:t>
              </a:r>
              <a:r>
                <a:rPr lang="ro-RO" sz="2400" b="1" dirty="0">
                  <a:latin typeface="+mj-lt"/>
                </a:rPr>
                <a:t>ă</a:t>
              </a:r>
              <a:r>
                <a:rPr lang="it-IT" sz="2400" b="1" dirty="0">
                  <a:latin typeface="+mj-lt"/>
                </a:rPr>
                <a:t> motivația elevilor în diverse domenii</a:t>
              </a:r>
              <a:endParaRPr lang="en-US" sz="2400" b="1" dirty="0">
                <a:latin typeface="+mj-lt"/>
              </a:endParaRPr>
            </a:p>
          </p:txBody>
        </p:sp>
        <p:sp>
          <p:nvSpPr>
            <p:cNvPr id="61" name="TextBox 60">
              <a:extLst>
                <a:ext uri="{FF2B5EF4-FFF2-40B4-BE49-F238E27FC236}">
                  <a16:creationId xmlns:a16="http://schemas.microsoft.com/office/drawing/2014/main" id="{A4CE907E-6892-415E-9D0B-A4B5760EF257}"/>
                </a:ext>
              </a:extLst>
            </p:cNvPr>
            <p:cNvSpPr txBox="1"/>
            <p:nvPr/>
          </p:nvSpPr>
          <p:spPr>
            <a:xfrm>
              <a:off x="9525129" y="948107"/>
              <a:ext cx="1147762" cy="338554"/>
            </a:xfrm>
            <a:prstGeom prst="rect">
              <a:avLst/>
            </a:prstGeom>
            <a:noFill/>
          </p:spPr>
          <p:txBody>
            <a:bodyPr>
              <a:spAutoFit/>
            </a:bodyPr>
            <a:lstStyle/>
            <a:p>
              <a:pPr algn="ctr">
                <a:defRPr/>
              </a:pPr>
              <a:endParaRPr lang="en-US" sz="1600" dirty="0">
                <a:latin typeface="+mj-lt"/>
              </a:endParaRPr>
            </a:p>
          </p:txBody>
        </p:sp>
        <p:sp>
          <p:nvSpPr>
            <p:cNvPr id="63" name="TextBox 62">
              <a:extLst>
                <a:ext uri="{FF2B5EF4-FFF2-40B4-BE49-F238E27FC236}">
                  <a16:creationId xmlns:a16="http://schemas.microsoft.com/office/drawing/2014/main" id="{E1D3F214-737D-4841-A2FA-C706808F4EB0}"/>
                </a:ext>
              </a:extLst>
            </p:cNvPr>
            <p:cNvSpPr txBox="1"/>
            <p:nvPr/>
          </p:nvSpPr>
          <p:spPr>
            <a:xfrm>
              <a:off x="1286277" y="3704833"/>
              <a:ext cx="1389062" cy="338138"/>
            </a:xfrm>
            <a:prstGeom prst="rect">
              <a:avLst/>
            </a:prstGeom>
            <a:noFill/>
          </p:spPr>
          <p:txBody>
            <a:bodyPr>
              <a:spAutoFit/>
            </a:bodyPr>
            <a:lstStyle/>
            <a:p>
              <a:pPr algn="ctr" eaLnBrk="1" fontAlgn="auto" hangingPunct="1">
                <a:spcBef>
                  <a:spcPts val="0"/>
                </a:spcBef>
                <a:spcAft>
                  <a:spcPts val="0"/>
                </a:spcAft>
                <a:defRPr/>
              </a:pPr>
              <a:endParaRPr lang="en-US" sz="1600" dirty="0">
                <a:latin typeface="+mj-lt"/>
              </a:endParaRPr>
            </a:p>
          </p:txBody>
        </p:sp>
        <p:sp>
          <p:nvSpPr>
            <p:cNvPr id="65" name="TextBox 64">
              <a:extLst>
                <a:ext uri="{FF2B5EF4-FFF2-40B4-BE49-F238E27FC236}">
                  <a16:creationId xmlns:a16="http://schemas.microsoft.com/office/drawing/2014/main" id="{C9091B59-33AC-48AA-A403-546A002D599E}"/>
                </a:ext>
              </a:extLst>
            </p:cNvPr>
            <p:cNvSpPr txBox="1"/>
            <p:nvPr/>
          </p:nvSpPr>
          <p:spPr>
            <a:xfrm>
              <a:off x="9525129" y="3637270"/>
              <a:ext cx="1147762" cy="339725"/>
            </a:xfrm>
            <a:prstGeom prst="rect">
              <a:avLst/>
            </a:prstGeom>
            <a:noFill/>
          </p:spPr>
          <p:txBody>
            <a:bodyPr>
              <a:spAutoFit/>
            </a:bodyPr>
            <a:lstStyle/>
            <a:p>
              <a:pPr algn="ctr">
                <a:defRPr/>
              </a:pPr>
              <a:endParaRPr lang="en-US" sz="1600" dirty="0">
                <a:latin typeface="+mj-lt"/>
              </a:endParaRPr>
            </a:p>
          </p:txBody>
        </p:sp>
      </p:grpSp>
      <p:pic>
        <p:nvPicPr>
          <p:cNvPr id="3" name="Graphic 2" descr="Process icon">
            <a:extLst>
              <a:ext uri="{FF2B5EF4-FFF2-40B4-BE49-F238E27FC236}">
                <a16:creationId xmlns:a16="http://schemas.microsoft.com/office/drawing/2014/main" id="{8E2745DB-112B-4F89-83B6-D6D7F6F670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15231" y="4780607"/>
            <a:ext cx="952500" cy="952500"/>
          </a:xfrm>
          <a:prstGeom prst="rect">
            <a:avLst/>
          </a:prstGeom>
        </p:spPr>
      </p:pic>
      <p:sp>
        <p:nvSpPr>
          <p:cNvPr id="6" name="CasetăText 5">
            <a:extLst>
              <a:ext uri="{FF2B5EF4-FFF2-40B4-BE49-F238E27FC236}">
                <a16:creationId xmlns:a16="http://schemas.microsoft.com/office/drawing/2014/main" id="{13CD89D8-BA71-A86A-1F33-B54EAC0E770F}"/>
              </a:ext>
            </a:extLst>
          </p:cNvPr>
          <p:cNvSpPr txBox="1"/>
          <p:nvPr/>
        </p:nvSpPr>
        <p:spPr>
          <a:xfrm>
            <a:off x="9819293" y="167841"/>
            <a:ext cx="1919051" cy="1200329"/>
          </a:xfrm>
          <a:prstGeom prst="rect">
            <a:avLst/>
          </a:prstGeom>
          <a:noFill/>
        </p:spPr>
        <p:txBody>
          <a:bodyPr wrap="square">
            <a:spAutoFit/>
          </a:bodyPr>
          <a:lstStyle/>
          <a:p>
            <a:pPr algn="ctr"/>
            <a:r>
              <a:rPr lang="ro-RO" sz="2400" b="1" dirty="0"/>
              <a:t>Descrie</a:t>
            </a:r>
            <a:r>
              <a:rPr lang="en-US" sz="2400" b="1" dirty="0"/>
              <a:t> </a:t>
            </a:r>
            <a:r>
              <a:rPr lang="en-US" sz="2400" b="1" dirty="0" err="1"/>
              <a:t>condițiile</a:t>
            </a:r>
            <a:r>
              <a:rPr lang="ro-RO" sz="2400" b="1" dirty="0"/>
              <a:t> </a:t>
            </a:r>
            <a:r>
              <a:rPr lang="en-US" sz="2400" b="1" dirty="0" err="1"/>
              <a:t>învățării</a:t>
            </a:r>
            <a:endParaRPr lang="en-US" sz="2400" b="1" dirty="0"/>
          </a:p>
        </p:txBody>
      </p:sp>
      <p:sp>
        <p:nvSpPr>
          <p:cNvPr id="12" name="CasetăText 11">
            <a:extLst>
              <a:ext uri="{FF2B5EF4-FFF2-40B4-BE49-F238E27FC236}">
                <a16:creationId xmlns:a16="http://schemas.microsoft.com/office/drawing/2014/main" id="{3703F7F2-EED1-6BF4-4E68-BABC690612DA}"/>
              </a:ext>
            </a:extLst>
          </p:cNvPr>
          <p:cNvSpPr txBox="1"/>
          <p:nvPr/>
        </p:nvSpPr>
        <p:spPr>
          <a:xfrm>
            <a:off x="9243365" y="2989080"/>
            <a:ext cx="2939838" cy="1200329"/>
          </a:xfrm>
          <a:prstGeom prst="rect">
            <a:avLst/>
          </a:prstGeom>
          <a:noFill/>
        </p:spPr>
        <p:txBody>
          <a:bodyPr wrap="square">
            <a:spAutoFit/>
          </a:bodyPr>
          <a:lstStyle/>
          <a:p>
            <a:pPr algn="ctr"/>
            <a:r>
              <a:rPr lang="ro-RO" sz="2400" b="1" dirty="0"/>
              <a:t>Performanțele</a:t>
            </a:r>
            <a:r>
              <a:rPr lang="en-US" sz="2400" b="1" dirty="0"/>
              <a:t> de</a:t>
            </a:r>
            <a:endParaRPr lang="ro-RO" sz="2400" b="1" dirty="0"/>
          </a:p>
          <a:p>
            <a:pPr algn="ctr"/>
            <a:r>
              <a:rPr lang="en-US" sz="2400" b="1" dirty="0"/>
              <a:t> </a:t>
            </a:r>
            <a:r>
              <a:rPr lang="ro-RO" sz="2400" b="1" dirty="0"/>
              <a:t>atins exprimate</a:t>
            </a:r>
            <a:r>
              <a:rPr lang="en-US" sz="2400" b="1" dirty="0"/>
              <a:t> </a:t>
            </a:r>
            <a:r>
              <a:rPr lang="ro-RO" sz="2400" b="1" dirty="0"/>
              <a:t>în</a:t>
            </a:r>
            <a:r>
              <a:rPr lang="en-US" sz="2400" b="1" dirty="0"/>
              <a:t> </a:t>
            </a:r>
            <a:endParaRPr lang="ro-RO" sz="2400" b="1" dirty="0"/>
          </a:p>
          <a:p>
            <a:pPr algn="ctr"/>
            <a:r>
              <a:rPr lang="ro-RO" sz="2400" b="1" dirty="0"/>
              <a:t>competente</a:t>
            </a:r>
          </a:p>
        </p:txBody>
      </p:sp>
      <p:sp>
        <p:nvSpPr>
          <p:cNvPr id="14" name="CasetăText 13">
            <a:extLst>
              <a:ext uri="{FF2B5EF4-FFF2-40B4-BE49-F238E27FC236}">
                <a16:creationId xmlns:a16="http://schemas.microsoft.com/office/drawing/2014/main" id="{F7BB9F3C-D52C-CA6C-512A-6F38C5B4C6AF}"/>
              </a:ext>
            </a:extLst>
          </p:cNvPr>
          <p:cNvSpPr txBox="1"/>
          <p:nvPr/>
        </p:nvSpPr>
        <p:spPr>
          <a:xfrm>
            <a:off x="28054" y="2955547"/>
            <a:ext cx="3233597" cy="1200329"/>
          </a:xfrm>
          <a:prstGeom prst="rect">
            <a:avLst/>
          </a:prstGeom>
          <a:noFill/>
        </p:spPr>
        <p:txBody>
          <a:bodyPr wrap="square">
            <a:spAutoFit/>
          </a:bodyPr>
          <a:lstStyle/>
          <a:p>
            <a:pPr algn="ctr"/>
            <a:r>
              <a:rPr lang="ro-RO" sz="2400" b="1" dirty="0"/>
              <a:t>Conținuturi</a:t>
            </a:r>
            <a:r>
              <a:rPr lang="en-US" sz="2400" b="1" dirty="0"/>
              <a:t> </a:t>
            </a:r>
            <a:r>
              <a:rPr lang="ro-RO" sz="2400" b="1" dirty="0"/>
              <a:t>și</a:t>
            </a:r>
            <a:r>
              <a:rPr lang="en-US" sz="2400" b="1" dirty="0"/>
              <a:t> </a:t>
            </a:r>
            <a:endParaRPr lang="ro-RO" sz="2400" b="1" dirty="0"/>
          </a:p>
          <a:p>
            <a:pPr algn="ctr"/>
            <a:r>
              <a:rPr lang="ro-RO" sz="2400" b="1" dirty="0"/>
              <a:t>activități</a:t>
            </a:r>
          </a:p>
          <a:p>
            <a:pPr algn="ctr"/>
            <a:r>
              <a:rPr lang="en-US" sz="2400" b="1" dirty="0"/>
              <a:t> </a:t>
            </a:r>
            <a:r>
              <a:rPr lang="ro-RO" sz="2400" b="1" dirty="0"/>
              <a:t>de</a:t>
            </a:r>
            <a:r>
              <a:rPr lang="en-US" sz="2400" b="1" dirty="0"/>
              <a:t> </a:t>
            </a:r>
            <a:r>
              <a:rPr lang="ro-RO" sz="2400" b="1" dirty="0"/>
              <a:t>învățare</a:t>
            </a:r>
          </a:p>
        </p:txBody>
      </p:sp>
    </p:spTree>
    <p:extLst>
      <p:ext uri="{BB962C8B-B14F-4D97-AF65-F5344CB8AC3E}">
        <p14:creationId xmlns:p14="http://schemas.microsoft.com/office/powerpoint/2010/main" val="177545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2C4B6-A44A-491A-9345-D554EBE1BC91}"/>
              </a:ext>
            </a:extLst>
          </p:cNvPr>
          <p:cNvSpPr>
            <a:spLocks noGrp="1"/>
          </p:cNvSpPr>
          <p:nvPr>
            <p:ph type="title"/>
          </p:nvPr>
        </p:nvSpPr>
        <p:spPr/>
        <p:txBody>
          <a:bodyPr/>
          <a:lstStyle/>
          <a:p>
            <a:r>
              <a:rPr lang="en-US" dirty="0"/>
              <a:t> CE?</a:t>
            </a:r>
          </a:p>
        </p:txBody>
      </p:sp>
      <p:pic>
        <p:nvPicPr>
          <p:cNvPr id="7" name="Graphic 6" descr="Steps icon">
            <a:extLst>
              <a:ext uri="{FF2B5EF4-FFF2-40B4-BE49-F238E27FC236}">
                <a16:creationId xmlns:a16="http://schemas.microsoft.com/office/drawing/2014/main" id="{CFAFD888-408F-42CB-B314-5A856047E6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14505" y="817447"/>
            <a:ext cx="952500" cy="952500"/>
          </a:xfrm>
          <a:prstGeom prst="rect">
            <a:avLst/>
          </a:prstGeom>
        </p:spPr>
      </p:pic>
      <p:grpSp>
        <p:nvGrpSpPr>
          <p:cNvPr id="25" name="Group 24" descr="thumbs up icon">
            <a:extLst>
              <a:ext uri="{FF2B5EF4-FFF2-40B4-BE49-F238E27FC236}">
                <a16:creationId xmlns:a16="http://schemas.microsoft.com/office/drawing/2014/main" id="{2907416F-402F-41F1-9D31-BA7E1376D182}"/>
              </a:ext>
            </a:extLst>
          </p:cNvPr>
          <p:cNvGrpSpPr/>
          <p:nvPr/>
        </p:nvGrpSpPr>
        <p:grpSpPr>
          <a:xfrm>
            <a:off x="744537" y="2086166"/>
            <a:ext cx="823913" cy="823913"/>
            <a:chOff x="744537" y="2086166"/>
            <a:chExt cx="823913" cy="823913"/>
          </a:xfrm>
        </p:grpSpPr>
        <p:sp>
          <p:nvSpPr>
            <p:cNvPr id="42" name="Oval 68">
              <a:extLst>
                <a:ext uri="{FF2B5EF4-FFF2-40B4-BE49-F238E27FC236}">
                  <a16:creationId xmlns:a16="http://schemas.microsoft.com/office/drawing/2014/main" id="{AC52CD19-1014-49F6-9EFC-0B3E037B4379}"/>
                </a:ext>
              </a:extLst>
            </p:cNvPr>
            <p:cNvSpPr>
              <a:spLocks noChangeArrowheads="1"/>
            </p:cNvSpPr>
            <p:nvPr/>
          </p:nvSpPr>
          <p:spPr bwMode="auto">
            <a:xfrm>
              <a:off x="744537" y="2086166"/>
              <a:ext cx="823913" cy="823913"/>
            </a:xfrm>
            <a:prstGeom prst="ellipse">
              <a:avLst/>
            </a:prstGeom>
            <a:solidFill>
              <a:srgbClr val="FFFFFF">
                <a:alpha val="20000"/>
              </a:srgbClr>
            </a:solidFill>
            <a:ln>
              <a:noFill/>
            </a:ln>
            <a:extLst>
              <a:ext uri="{91240B29-F687-4F45-9708-019B960494DF}">
                <a14:hiddenLine xmlns:a14="http://schemas.microsoft.com/office/drawing/2010/main" w="57150">
                  <a:solidFill>
                    <a:srgbClr val="000000"/>
                  </a:solidFill>
                  <a:round/>
                  <a:headEnd/>
                  <a:tailEnd/>
                </a14:hiddenLine>
              </a:ext>
            </a:extLst>
          </p:spPr>
          <p:txBody>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eaLnBrk="1" hangingPunct="1"/>
              <a:endParaRPr lang="en-US" altLang="en-US" dirty="0"/>
            </a:p>
          </p:txBody>
        </p:sp>
        <p:sp>
          <p:nvSpPr>
            <p:cNvPr id="43" name="Freeform 65">
              <a:extLst>
                <a:ext uri="{FF2B5EF4-FFF2-40B4-BE49-F238E27FC236}">
                  <a16:creationId xmlns:a16="http://schemas.microsoft.com/office/drawing/2014/main" id="{DC748C5B-A010-42FE-94A3-C361519813BC}"/>
                </a:ext>
              </a:extLst>
            </p:cNvPr>
            <p:cNvSpPr>
              <a:spLocks noEditPoints="1"/>
            </p:cNvSpPr>
            <p:nvPr/>
          </p:nvSpPr>
          <p:spPr bwMode="auto">
            <a:xfrm>
              <a:off x="984536" y="2278488"/>
              <a:ext cx="358468" cy="351052"/>
            </a:xfrm>
            <a:custGeom>
              <a:avLst/>
              <a:gdLst>
                <a:gd name="T0" fmla="*/ 358468 w 188"/>
                <a:gd name="T1" fmla="*/ 181250 h 184"/>
                <a:gd name="T2" fmla="*/ 257411 w 188"/>
                <a:gd name="T3" fmla="*/ 135460 h 184"/>
                <a:gd name="T4" fmla="*/ 257411 w 188"/>
                <a:gd name="T5" fmla="*/ 125921 h 184"/>
                <a:gd name="T6" fmla="*/ 286012 w 188"/>
                <a:gd name="T7" fmla="*/ 70592 h 184"/>
                <a:gd name="T8" fmla="*/ 263131 w 188"/>
                <a:gd name="T9" fmla="*/ 5724 h 184"/>
                <a:gd name="T10" fmla="*/ 226903 w 188"/>
                <a:gd name="T11" fmla="*/ 34342 h 184"/>
                <a:gd name="T12" fmla="*/ 179234 w 188"/>
                <a:gd name="T13" fmla="*/ 104934 h 184"/>
                <a:gd name="T14" fmla="*/ 133472 w 188"/>
                <a:gd name="T15" fmla="*/ 175526 h 184"/>
                <a:gd name="T16" fmla="*/ 97244 w 188"/>
                <a:gd name="T17" fmla="*/ 160263 h 184"/>
                <a:gd name="T18" fmla="*/ 0 w 188"/>
                <a:gd name="T19" fmla="*/ 177434 h 184"/>
                <a:gd name="T20" fmla="*/ 17161 w 188"/>
                <a:gd name="T21" fmla="*/ 351052 h 184"/>
                <a:gd name="T22" fmla="*/ 114405 w 188"/>
                <a:gd name="T23" fmla="*/ 337697 h 184"/>
                <a:gd name="T24" fmla="*/ 139192 w 188"/>
                <a:gd name="T25" fmla="*/ 351052 h 184"/>
                <a:gd name="T26" fmla="*/ 143006 w 188"/>
                <a:gd name="T27" fmla="*/ 351052 h 184"/>
                <a:gd name="T28" fmla="*/ 299359 w 188"/>
                <a:gd name="T29" fmla="*/ 351052 h 184"/>
                <a:gd name="T30" fmla="*/ 333680 w 188"/>
                <a:gd name="T31" fmla="*/ 307171 h 184"/>
                <a:gd name="T32" fmla="*/ 343214 w 188"/>
                <a:gd name="T33" fmla="*/ 257565 h 184"/>
                <a:gd name="T34" fmla="*/ 348934 w 188"/>
                <a:gd name="T35" fmla="*/ 206052 h 184"/>
                <a:gd name="T36" fmla="*/ 97244 w 188"/>
                <a:gd name="T37" fmla="*/ 335789 h 184"/>
                <a:gd name="T38" fmla="*/ 15254 w 188"/>
                <a:gd name="T39" fmla="*/ 333881 h 184"/>
                <a:gd name="T40" fmla="*/ 17161 w 188"/>
                <a:gd name="T41" fmla="*/ 175526 h 184"/>
                <a:gd name="T42" fmla="*/ 99151 w 188"/>
                <a:gd name="T43" fmla="*/ 177434 h 184"/>
                <a:gd name="T44" fmla="*/ 335587 w 188"/>
                <a:gd name="T45" fmla="*/ 198421 h 184"/>
                <a:gd name="T46" fmla="*/ 333680 w 188"/>
                <a:gd name="T47" fmla="*/ 209868 h 184"/>
                <a:gd name="T48" fmla="*/ 329867 w 188"/>
                <a:gd name="T49" fmla="*/ 249934 h 184"/>
                <a:gd name="T50" fmla="*/ 327960 w 188"/>
                <a:gd name="T51" fmla="*/ 261381 h 184"/>
                <a:gd name="T52" fmla="*/ 320333 w 188"/>
                <a:gd name="T53" fmla="*/ 297631 h 184"/>
                <a:gd name="T54" fmla="*/ 318426 w 188"/>
                <a:gd name="T55" fmla="*/ 307171 h 184"/>
                <a:gd name="T56" fmla="*/ 299359 w 188"/>
                <a:gd name="T57" fmla="*/ 335789 h 184"/>
                <a:gd name="T58" fmla="*/ 133472 w 188"/>
                <a:gd name="T59" fmla="*/ 330065 h 184"/>
                <a:gd name="T60" fmla="*/ 114405 w 188"/>
                <a:gd name="T61" fmla="*/ 190789 h 184"/>
                <a:gd name="T62" fmla="*/ 137286 w 188"/>
                <a:gd name="T63" fmla="*/ 190789 h 184"/>
                <a:gd name="T64" fmla="*/ 169700 w 188"/>
                <a:gd name="T65" fmla="*/ 152631 h 184"/>
                <a:gd name="T66" fmla="*/ 192581 w 188"/>
                <a:gd name="T67" fmla="*/ 112566 h 184"/>
                <a:gd name="T68" fmla="*/ 247877 w 188"/>
                <a:gd name="T69" fmla="*/ 19079 h 184"/>
                <a:gd name="T70" fmla="*/ 272664 w 188"/>
                <a:gd name="T71" fmla="*/ 66776 h 184"/>
                <a:gd name="T72" fmla="*/ 244063 w 188"/>
                <a:gd name="T73" fmla="*/ 145000 h 184"/>
                <a:gd name="T74" fmla="*/ 308893 w 188"/>
                <a:gd name="T75" fmla="*/ 150723 h 184"/>
                <a:gd name="T76" fmla="*/ 335587 w 188"/>
                <a:gd name="T77" fmla="*/ 198421 h 18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88" h="184">
                  <a:moveTo>
                    <a:pt x="183" y="108"/>
                  </a:moveTo>
                  <a:cubicBezTo>
                    <a:pt x="185" y="105"/>
                    <a:pt x="188" y="101"/>
                    <a:pt x="188" y="95"/>
                  </a:cubicBezTo>
                  <a:cubicBezTo>
                    <a:pt x="188" y="78"/>
                    <a:pt x="172" y="72"/>
                    <a:pt x="163" y="71"/>
                  </a:cubicBezTo>
                  <a:cubicBezTo>
                    <a:pt x="135" y="71"/>
                    <a:pt x="135" y="71"/>
                    <a:pt x="135" y="71"/>
                  </a:cubicBezTo>
                  <a:cubicBezTo>
                    <a:pt x="135" y="71"/>
                    <a:pt x="135" y="71"/>
                    <a:pt x="135" y="71"/>
                  </a:cubicBezTo>
                  <a:cubicBezTo>
                    <a:pt x="133" y="69"/>
                    <a:pt x="135" y="66"/>
                    <a:pt x="135" y="66"/>
                  </a:cubicBezTo>
                  <a:cubicBezTo>
                    <a:pt x="135" y="66"/>
                    <a:pt x="135" y="66"/>
                    <a:pt x="135" y="66"/>
                  </a:cubicBezTo>
                  <a:cubicBezTo>
                    <a:pt x="136" y="66"/>
                    <a:pt x="144" y="55"/>
                    <a:pt x="150" y="37"/>
                  </a:cubicBezTo>
                  <a:cubicBezTo>
                    <a:pt x="157" y="18"/>
                    <a:pt x="140" y="4"/>
                    <a:pt x="139" y="3"/>
                  </a:cubicBezTo>
                  <a:cubicBezTo>
                    <a:pt x="138" y="3"/>
                    <a:pt x="138" y="3"/>
                    <a:pt x="138" y="3"/>
                  </a:cubicBezTo>
                  <a:cubicBezTo>
                    <a:pt x="138" y="3"/>
                    <a:pt x="132" y="0"/>
                    <a:pt x="126" y="4"/>
                  </a:cubicBezTo>
                  <a:cubicBezTo>
                    <a:pt x="122" y="6"/>
                    <a:pt x="119" y="11"/>
                    <a:pt x="119" y="18"/>
                  </a:cubicBezTo>
                  <a:cubicBezTo>
                    <a:pt x="117" y="34"/>
                    <a:pt x="103" y="48"/>
                    <a:pt x="97" y="53"/>
                  </a:cubicBezTo>
                  <a:cubicBezTo>
                    <a:pt x="96" y="54"/>
                    <a:pt x="95" y="54"/>
                    <a:pt x="94" y="55"/>
                  </a:cubicBezTo>
                  <a:cubicBezTo>
                    <a:pt x="90" y="59"/>
                    <a:pt x="85" y="69"/>
                    <a:pt x="82" y="76"/>
                  </a:cubicBezTo>
                  <a:cubicBezTo>
                    <a:pt x="79" y="81"/>
                    <a:pt x="73" y="89"/>
                    <a:pt x="70" y="92"/>
                  </a:cubicBezTo>
                  <a:cubicBezTo>
                    <a:pt x="67" y="92"/>
                    <a:pt x="63" y="92"/>
                    <a:pt x="60" y="92"/>
                  </a:cubicBezTo>
                  <a:cubicBezTo>
                    <a:pt x="59" y="88"/>
                    <a:pt x="55" y="84"/>
                    <a:pt x="51" y="84"/>
                  </a:cubicBezTo>
                  <a:cubicBezTo>
                    <a:pt x="9" y="84"/>
                    <a:pt x="9" y="84"/>
                    <a:pt x="9" y="84"/>
                  </a:cubicBezTo>
                  <a:cubicBezTo>
                    <a:pt x="4" y="84"/>
                    <a:pt x="0" y="88"/>
                    <a:pt x="0" y="93"/>
                  </a:cubicBezTo>
                  <a:cubicBezTo>
                    <a:pt x="0" y="175"/>
                    <a:pt x="0" y="175"/>
                    <a:pt x="0" y="175"/>
                  </a:cubicBezTo>
                  <a:cubicBezTo>
                    <a:pt x="0" y="180"/>
                    <a:pt x="4" y="184"/>
                    <a:pt x="9" y="184"/>
                  </a:cubicBezTo>
                  <a:cubicBezTo>
                    <a:pt x="51" y="184"/>
                    <a:pt x="51" y="184"/>
                    <a:pt x="51" y="184"/>
                  </a:cubicBezTo>
                  <a:cubicBezTo>
                    <a:pt x="56" y="184"/>
                    <a:pt x="59" y="181"/>
                    <a:pt x="60" y="177"/>
                  </a:cubicBezTo>
                  <a:cubicBezTo>
                    <a:pt x="62" y="177"/>
                    <a:pt x="63" y="175"/>
                    <a:pt x="64" y="175"/>
                  </a:cubicBezTo>
                  <a:cubicBezTo>
                    <a:pt x="65" y="177"/>
                    <a:pt x="67" y="181"/>
                    <a:pt x="73" y="184"/>
                  </a:cubicBezTo>
                  <a:cubicBezTo>
                    <a:pt x="74" y="184"/>
                    <a:pt x="74" y="184"/>
                    <a:pt x="74" y="184"/>
                  </a:cubicBezTo>
                  <a:cubicBezTo>
                    <a:pt x="75" y="184"/>
                    <a:pt x="75" y="184"/>
                    <a:pt x="75" y="184"/>
                  </a:cubicBezTo>
                  <a:cubicBezTo>
                    <a:pt x="75" y="184"/>
                    <a:pt x="103" y="184"/>
                    <a:pt x="129" y="184"/>
                  </a:cubicBezTo>
                  <a:cubicBezTo>
                    <a:pt x="142" y="184"/>
                    <a:pt x="153" y="184"/>
                    <a:pt x="157" y="184"/>
                  </a:cubicBezTo>
                  <a:cubicBezTo>
                    <a:pt x="165" y="184"/>
                    <a:pt x="170" y="180"/>
                    <a:pt x="172" y="177"/>
                  </a:cubicBezTo>
                  <a:cubicBezTo>
                    <a:pt x="176" y="172"/>
                    <a:pt x="176" y="165"/>
                    <a:pt x="175" y="161"/>
                  </a:cubicBezTo>
                  <a:cubicBezTo>
                    <a:pt x="181" y="156"/>
                    <a:pt x="181" y="147"/>
                    <a:pt x="181" y="143"/>
                  </a:cubicBezTo>
                  <a:cubicBezTo>
                    <a:pt x="182" y="140"/>
                    <a:pt x="181" y="138"/>
                    <a:pt x="180" y="135"/>
                  </a:cubicBezTo>
                  <a:cubicBezTo>
                    <a:pt x="183" y="133"/>
                    <a:pt x="186" y="127"/>
                    <a:pt x="186" y="120"/>
                  </a:cubicBezTo>
                  <a:cubicBezTo>
                    <a:pt x="187" y="115"/>
                    <a:pt x="185" y="110"/>
                    <a:pt x="183" y="108"/>
                  </a:cubicBezTo>
                  <a:close/>
                  <a:moveTo>
                    <a:pt x="52" y="175"/>
                  </a:moveTo>
                  <a:cubicBezTo>
                    <a:pt x="52" y="176"/>
                    <a:pt x="52" y="176"/>
                    <a:pt x="51" y="176"/>
                  </a:cubicBezTo>
                  <a:cubicBezTo>
                    <a:pt x="9" y="176"/>
                    <a:pt x="9" y="176"/>
                    <a:pt x="9" y="176"/>
                  </a:cubicBezTo>
                  <a:cubicBezTo>
                    <a:pt x="9" y="176"/>
                    <a:pt x="8" y="176"/>
                    <a:pt x="8" y="175"/>
                  </a:cubicBezTo>
                  <a:cubicBezTo>
                    <a:pt x="8" y="93"/>
                    <a:pt x="8" y="93"/>
                    <a:pt x="8" y="93"/>
                  </a:cubicBezTo>
                  <a:cubicBezTo>
                    <a:pt x="8" y="93"/>
                    <a:pt x="9" y="92"/>
                    <a:pt x="9" y="92"/>
                  </a:cubicBezTo>
                  <a:cubicBezTo>
                    <a:pt x="51" y="92"/>
                    <a:pt x="51" y="92"/>
                    <a:pt x="51" y="92"/>
                  </a:cubicBezTo>
                  <a:cubicBezTo>
                    <a:pt x="52" y="92"/>
                    <a:pt x="52" y="93"/>
                    <a:pt x="52" y="93"/>
                  </a:cubicBezTo>
                  <a:lnTo>
                    <a:pt x="52" y="175"/>
                  </a:lnTo>
                  <a:close/>
                  <a:moveTo>
                    <a:pt x="176" y="104"/>
                  </a:moveTo>
                  <a:cubicBezTo>
                    <a:pt x="172" y="107"/>
                    <a:pt x="172" y="107"/>
                    <a:pt x="172" y="107"/>
                  </a:cubicBezTo>
                  <a:cubicBezTo>
                    <a:pt x="175" y="110"/>
                    <a:pt x="175" y="110"/>
                    <a:pt x="175" y="110"/>
                  </a:cubicBezTo>
                  <a:cubicBezTo>
                    <a:pt x="176" y="111"/>
                    <a:pt x="179" y="114"/>
                    <a:pt x="178" y="120"/>
                  </a:cubicBezTo>
                  <a:cubicBezTo>
                    <a:pt x="178" y="127"/>
                    <a:pt x="173" y="131"/>
                    <a:pt x="173" y="131"/>
                  </a:cubicBezTo>
                  <a:cubicBezTo>
                    <a:pt x="167" y="133"/>
                    <a:pt x="167" y="133"/>
                    <a:pt x="167" y="133"/>
                  </a:cubicBezTo>
                  <a:cubicBezTo>
                    <a:pt x="172" y="137"/>
                    <a:pt x="172" y="137"/>
                    <a:pt x="172" y="137"/>
                  </a:cubicBezTo>
                  <a:cubicBezTo>
                    <a:pt x="172" y="138"/>
                    <a:pt x="174" y="140"/>
                    <a:pt x="173" y="144"/>
                  </a:cubicBezTo>
                  <a:cubicBezTo>
                    <a:pt x="173" y="147"/>
                    <a:pt x="172" y="154"/>
                    <a:pt x="168" y="156"/>
                  </a:cubicBezTo>
                  <a:cubicBezTo>
                    <a:pt x="164" y="158"/>
                    <a:pt x="164" y="158"/>
                    <a:pt x="164" y="158"/>
                  </a:cubicBezTo>
                  <a:cubicBezTo>
                    <a:pt x="167" y="161"/>
                    <a:pt x="167" y="161"/>
                    <a:pt x="167" y="161"/>
                  </a:cubicBezTo>
                  <a:cubicBezTo>
                    <a:pt x="168" y="163"/>
                    <a:pt x="168" y="169"/>
                    <a:pt x="165" y="173"/>
                  </a:cubicBezTo>
                  <a:cubicBezTo>
                    <a:pt x="164" y="175"/>
                    <a:pt x="161" y="176"/>
                    <a:pt x="157" y="176"/>
                  </a:cubicBezTo>
                  <a:cubicBezTo>
                    <a:pt x="144" y="176"/>
                    <a:pt x="84" y="176"/>
                    <a:pt x="76" y="176"/>
                  </a:cubicBezTo>
                  <a:cubicBezTo>
                    <a:pt x="73" y="175"/>
                    <a:pt x="71" y="174"/>
                    <a:pt x="70" y="173"/>
                  </a:cubicBezTo>
                  <a:cubicBezTo>
                    <a:pt x="69" y="172"/>
                    <a:pt x="67" y="167"/>
                    <a:pt x="60" y="167"/>
                  </a:cubicBezTo>
                  <a:cubicBezTo>
                    <a:pt x="60" y="100"/>
                    <a:pt x="60" y="100"/>
                    <a:pt x="60" y="100"/>
                  </a:cubicBezTo>
                  <a:cubicBezTo>
                    <a:pt x="64" y="100"/>
                    <a:pt x="71" y="100"/>
                    <a:pt x="71" y="100"/>
                  </a:cubicBezTo>
                  <a:cubicBezTo>
                    <a:pt x="72" y="100"/>
                    <a:pt x="72" y="100"/>
                    <a:pt x="72" y="100"/>
                  </a:cubicBezTo>
                  <a:cubicBezTo>
                    <a:pt x="74" y="99"/>
                    <a:pt x="74" y="99"/>
                    <a:pt x="74" y="99"/>
                  </a:cubicBezTo>
                  <a:cubicBezTo>
                    <a:pt x="74" y="99"/>
                    <a:pt x="85" y="88"/>
                    <a:pt x="89" y="80"/>
                  </a:cubicBezTo>
                  <a:cubicBezTo>
                    <a:pt x="93" y="72"/>
                    <a:pt x="96" y="63"/>
                    <a:pt x="100" y="61"/>
                  </a:cubicBezTo>
                  <a:cubicBezTo>
                    <a:pt x="100" y="60"/>
                    <a:pt x="101" y="60"/>
                    <a:pt x="101" y="59"/>
                  </a:cubicBezTo>
                  <a:cubicBezTo>
                    <a:pt x="108" y="54"/>
                    <a:pt x="124" y="38"/>
                    <a:pt x="127" y="19"/>
                  </a:cubicBezTo>
                  <a:cubicBezTo>
                    <a:pt x="127" y="14"/>
                    <a:pt x="128" y="12"/>
                    <a:pt x="130" y="10"/>
                  </a:cubicBezTo>
                  <a:cubicBezTo>
                    <a:pt x="132" y="9"/>
                    <a:pt x="134" y="10"/>
                    <a:pt x="135" y="10"/>
                  </a:cubicBezTo>
                  <a:cubicBezTo>
                    <a:pt x="137" y="12"/>
                    <a:pt x="147" y="22"/>
                    <a:pt x="143" y="35"/>
                  </a:cubicBezTo>
                  <a:cubicBezTo>
                    <a:pt x="137" y="51"/>
                    <a:pt x="129" y="61"/>
                    <a:pt x="129" y="61"/>
                  </a:cubicBezTo>
                  <a:cubicBezTo>
                    <a:pt x="127" y="64"/>
                    <a:pt x="124" y="70"/>
                    <a:pt x="128" y="76"/>
                  </a:cubicBezTo>
                  <a:cubicBezTo>
                    <a:pt x="130" y="79"/>
                    <a:pt x="133" y="79"/>
                    <a:pt x="135" y="79"/>
                  </a:cubicBezTo>
                  <a:cubicBezTo>
                    <a:pt x="162" y="79"/>
                    <a:pt x="162" y="79"/>
                    <a:pt x="162" y="79"/>
                  </a:cubicBezTo>
                  <a:cubicBezTo>
                    <a:pt x="163" y="79"/>
                    <a:pt x="180" y="81"/>
                    <a:pt x="180" y="95"/>
                  </a:cubicBezTo>
                  <a:cubicBezTo>
                    <a:pt x="180" y="101"/>
                    <a:pt x="176" y="104"/>
                    <a:pt x="176" y="104"/>
                  </a:cubicBezTo>
                  <a:close/>
                </a:path>
              </a:pathLst>
            </a:custGeom>
            <a:solidFill>
              <a:schemeClr val="tx1"/>
            </a:solidFill>
            <a:ln w="9525">
              <a:solidFill>
                <a:schemeClr val="tx1"/>
              </a:solidFill>
              <a:round/>
              <a:headEnd/>
              <a:tailEnd/>
            </a:ln>
          </p:spPr>
          <p:txBody>
            <a:bodyPr/>
            <a:lstStyle/>
            <a:p>
              <a:endParaRPr lang="en-US" dirty="0"/>
            </a:p>
          </p:txBody>
        </p:sp>
      </p:grpSp>
      <p:sp>
        <p:nvSpPr>
          <p:cNvPr id="74" name="Text Placeholder 73">
            <a:extLst>
              <a:ext uri="{FF2B5EF4-FFF2-40B4-BE49-F238E27FC236}">
                <a16:creationId xmlns:a16="http://schemas.microsoft.com/office/drawing/2014/main" id="{6CA236DF-5114-4CA5-8620-41B9436499AA}"/>
              </a:ext>
            </a:extLst>
          </p:cNvPr>
          <p:cNvSpPr>
            <a:spLocks noGrp="1"/>
          </p:cNvSpPr>
          <p:nvPr>
            <p:ph type="body" sz="quarter" idx="13"/>
          </p:nvPr>
        </p:nvSpPr>
        <p:spPr/>
        <p:txBody>
          <a:bodyPr/>
          <a:lstStyle/>
          <a:p>
            <a:r>
              <a:rPr lang="en-US" dirty="0"/>
              <a:t>Un fundament </a:t>
            </a:r>
            <a:r>
              <a:rPr lang="ro-RO" dirty="0"/>
              <a:t>educațional</a:t>
            </a:r>
            <a:r>
              <a:rPr lang="en-US" dirty="0"/>
              <a:t> robust</a:t>
            </a:r>
          </a:p>
        </p:txBody>
      </p:sp>
      <p:grpSp>
        <p:nvGrpSpPr>
          <p:cNvPr id="28" name="Group 27" descr="clock icon">
            <a:extLst>
              <a:ext uri="{FF2B5EF4-FFF2-40B4-BE49-F238E27FC236}">
                <a16:creationId xmlns:a16="http://schemas.microsoft.com/office/drawing/2014/main" id="{0C571394-90B9-4305-A010-F2F17F3BA7D1}"/>
              </a:ext>
            </a:extLst>
          </p:cNvPr>
          <p:cNvGrpSpPr/>
          <p:nvPr/>
        </p:nvGrpSpPr>
        <p:grpSpPr>
          <a:xfrm>
            <a:off x="744537" y="3036069"/>
            <a:ext cx="823913" cy="823912"/>
            <a:chOff x="744537" y="3036069"/>
            <a:chExt cx="823913" cy="823912"/>
          </a:xfrm>
        </p:grpSpPr>
        <p:sp>
          <p:nvSpPr>
            <p:cNvPr id="45" name="Oval 68">
              <a:extLst>
                <a:ext uri="{FF2B5EF4-FFF2-40B4-BE49-F238E27FC236}">
                  <a16:creationId xmlns:a16="http://schemas.microsoft.com/office/drawing/2014/main" id="{2C8CF75B-4297-4F4C-BB5C-0BE87F16888D}"/>
                </a:ext>
                <a:ext uri="{C183D7F6-B498-43B3-948B-1728B52AA6E4}">
                  <adec:decorative xmlns:adec="http://schemas.microsoft.com/office/drawing/2017/decorative" val="1"/>
                </a:ext>
              </a:extLst>
            </p:cNvPr>
            <p:cNvSpPr>
              <a:spLocks noChangeArrowheads="1"/>
            </p:cNvSpPr>
            <p:nvPr/>
          </p:nvSpPr>
          <p:spPr bwMode="auto">
            <a:xfrm>
              <a:off x="744537" y="3036069"/>
              <a:ext cx="823913" cy="823912"/>
            </a:xfrm>
            <a:prstGeom prst="ellipse">
              <a:avLst/>
            </a:prstGeom>
            <a:solidFill>
              <a:srgbClr val="FFFFFF">
                <a:alpha val="20000"/>
              </a:srgbClr>
            </a:solidFill>
            <a:ln>
              <a:noFill/>
            </a:ln>
          </p:spPr>
          <p:txBody>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eaLnBrk="1" hangingPunct="1"/>
              <a:endParaRPr lang="en-US" altLang="en-US" dirty="0"/>
            </a:p>
          </p:txBody>
        </p:sp>
        <p:grpSp>
          <p:nvGrpSpPr>
            <p:cNvPr id="46" name="Group 45" descr="Clock">
              <a:extLst>
                <a:ext uri="{FF2B5EF4-FFF2-40B4-BE49-F238E27FC236}">
                  <a16:creationId xmlns:a16="http://schemas.microsoft.com/office/drawing/2014/main" id="{1C027AC2-76F8-4218-8C73-C8413E8B412B}"/>
                </a:ext>
              </a:extLst>
            </p:cNvPr>
            <p:cNvGrpSpPr/>
            <p:nvPr/>
          </p:nvGrpSpPr>
          <p:grpSpPr bwMode="auto">
            <a:xfrm>
              <a:off x="982527" y="3270522"/>
              <a:ext cx="343634" cy="344872"/>
              <a:chOff x="9155465" y="4372601"/>
              <a:chExt cx="343634" cy="344872"/>
            </a:xfrm>
            <a:solidFill>
              <a:schemeClr val="tx1"/>
            </a:solidFill>
          </p:grpSpPr>
          <p:sp>
            <p:nvSpPr>
              <p:cNvPr id="47" name="Freeform 158">
                <a:extLst>
                  <a:ext uri="{FF2B5EF4-FFF2-40B4-BE49-F238E27FC236}">
                    <a16:creationId xmlns:a16="http://schemas.microsoft.com/office/drawing/2014/main" id="{C75923E9-28C4-400A-99FC-AAC15C61ED8A}"/>
                  </a:ext>
                </a:extLst>
              </p:cNvPr>
              <p:cNvSpPr>
                <a:spLocks noEditPoints="1"/>
              </p:cNvSpPr>
              <p:nvPr/>
            </p:nvSpPr>
            <p:spPr bwMode="auto">
              <a:xfrm>
                <a:off x="9379198" y="4372601"/>
                <a:ext cx="119901" cy="101360"/>
              </a:xfrm>
              <a:custGeom>
                <a:avLst/>
                <a:gdLst>
                  <a:gd name="T0" fmla="*/ 50 w 63"/>
                  <a:gd name="T1" fmla="*/ 53 h 53"/>
                  <a:gd name="T2" fmla="*/ 47 w 63"/>
                  <a:gd name="T3" fmla="*/ 49 h 53"/>
                  <a:gd name="T4" fmla="*/ 4 w 63"/>
                  <a:gd name="T5" fmla="*/ 15 h 53"/>
                  <a:gd name="T6" fmla="*/ 0 w 63"/>
                  <a:gd name="T7" fmla="*/ 14 h 53"/>
                  <a:gd name="T8" fmla="*/ 2 w 63"/>
                  <a:gd name="T9" fmla="*/ 10 h 53"/>
                  <a:gd name="T10" fmla="*/ 19 w 63"/>
                  <a:gd name="T11" fmla="*/ 0 h 53"/>
                  <a:gd name="T12" fmla="*/ 42 w 63"/>
                  <a:gd name="T13" fmla="*/ 11 h 53"/>
                  <a:gd name="T14" fmla="*/ 52 w 63"/>
                  <a:gd name="T15" fmla="*/ 50 h 53"/>
                  <a:gd name="T16" fmla="*/ 50 w 63"/>
                  <a:gd name="T17" fmla="*/ 53 h 53"/>
                  <a:gd name="T18" fmla="*/ 10 w 63"/>
                  <a:gd name="T19" fmla="*/ 11 h 53"/>
                  <a:gd name="T20" fmla="*/ 50 w 63"/>
                  <a:gd name="T21" fmla="*/ 42 h 53"/>
                  <a:gd name="T22" fmla="*/ 39 w 63"/>
                  <a:gd name="T23" fmla="*/ 16 h 53"/>
                  <a:gd name="T24" fmla="*/ 19 w 63"/>
                  <a:gd name="T25" fmla="*/ 6 h 53"/>
                  <a:gd name="T26" fmla="*/ 10 w 63"/>
                  <a:gd name="T27" fmla="*/ 1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53">
                    <a:moveTo>
                      <a:pt x="50" y="53"/>
                    </a:moveTo>
                    <a:cubicBezTo>
                      <a:pt x="47" y="49"/>
                      <a:pt x="47" y="49"/>
                      <a:pt x="47" y="49"/>
                    </a:cubicBezTo>
                    <a:cubicBezTo>
                      <a:pt x="37" y="33"/>
                      <a:pt x="22" y="21"/>
                      <a:pt x="4" y="15"/>
                    </a:cubicBezTo>
                    <a:cubicBezTo>
                      <a:pt x="0" y="14"/>
                      <a:pt x="0" y="14"/>
                      <a:pt x="0" y="14"/>
                    </a:cubicBezTo>
                    <a:cubicBezTo>
                      <a:pt x="2" y="10"/>
                      <a:pt x="2" y="10"/>
                      <a:pt x="2" y="10"/>
                    </a:cubicBezTo>
                    <a:cubicBezTo>
                      <a:pt x="6" y="5"/>
                      <a:pt x="11" y="0"/>
                      <a:pt x="19" y="0"/>
                    </a:cubicBezTo>
                    <a:cubicBezTo>
                      <a:pt x="26" y="0"/>
                      <a:pt x="33" y="4"/>
                      <a:pt x="42" y="11"/>
                    </a:cubicBezTo>
                    <a:cubicBezTo>
                      <a:pt x="63" y="27"/>
                      <a:pt x="61" y="38"/>
                      <a:pt x="52" y="50"/>
                    </a:cubicBezTo>
                    <a:lnTo>
                      <a:pt x="50" y="53"/>
                    </a:lnTo>
                    <a:close/>
                    <a:moveTo>
                      <a:pt x="10" y="11"/>
                    </a:moveTo>
                    <a:cubicBezTo>
                      <a:pt x="26" y="17"/>
                      <a:pt x="40" y="28"/>
                      <a:pt x="50" y="42"/>
                    </a:cubicBezTo>
                    <a:cubicBezTo>
                      <a:pt x="54" y="36"/>
                      <a:pt x="55" y="29"/>
                      <a:pt x="39" y="16"/>
                    </a:cubicBezTo>
                    <a:cubicBezTo>
                      <a:pt x="30" y="9"/>
                      <a:pt x="24" y="6"/>
                      <a:pt x="19" y="6"/>
                    </a:cubicBezTo>
                    <a:cubicBezTo>
                      <a:pt x="16" y="6"/>
                      <a:pt x="13" y="8"/>
                      <a:pt x="10" y="11"/>
                    </a:cubicBezTo>
                    <a:close/>
                  </a:path>
                </a:pathLst>
              </a:custGeom>
              <a:grpFill/>
              <a:ln w="6350">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48" name="Freeform 159">
                <a:extLst>
                  <a:ext uri="{FF2B5EF4-FFF2-40B4-BE49-F238E27FC236}">
                    <a16:creationId xmlns:a16="http://schemas.microsoft.com/office/drawing/2014/main" id="{FEFFD0C9-5B02-425B-A466-52E458FDDD1A}"/>
                  </a:ext>
                </a:extLst>
              </p:cNvPr>
              <p:cNvSpPr>
                <a:spLocks noEditPoints="1"/>
              </p:cNvSpPr>
              <p:nvPr/>
            </p:nvSpPr>
            <p:spPr bwMode="auto">
              <a:xfrm>
                <a:off x="9155465" y="4372601"/>
                <a:ext cx="119901" cy="101360"/>
              </a:xfrm>
              <a:custGeom>
                <a:avLst/>
                <a:gdLst>
                  <a:gd name="T0" fmla="*/ 13 w 63"/>
                  <a:gd name="T1" fmla="*/ 53 h 53"/>
                  <a:gd name="T2" fmla="*/ 10 w 63"/>
                  <a:gd name="T3" fmla="*/ 50 h 53"/>
                  <a:gd name="T4" fmla="*/ 20 w 63"/>
                  <a:gd name="T5" fmla="*/ 11 h 53"/>
                  <a:gd name="T6" fmla="*/ 44 w 63"/>
                  <a:gd name="T7" fmla="*/ 0 h 53"/>
                  <a:gd name="T8" fmla="*/ 60 w 63"/>
                  <a:gd name="T9" fmla="*/ 10 h 53"/>
                  <a:gd name="T10" fmla="*/ 63 w 63"/>
                  <a:gd name="T11" fmla="*/ 14 h 53"/>
                  <a:gd name="T12" fmla="*/ 59 w 63"/>
                  <a:gd name="T13" fmla="*/ 15 h 53"/>
                  <a:gd name="T14" fmla="*/ 15 w 63"/>
                  <a:gd name="T15" fmla="*/ 49 h 53"/>
                  <a:gd name="T16" fmla="*/ 13 w 63"/>
                  <a:gd name="T17" fmla="*/ 53 h 53"/>
                  <a:gd name="T18" fmla="*/ 44 w 63"/>
                  <a:gd name="T19" fmla="*/ 6 h 53"/>
                  <a:gd name="T20" fmla="*/ 24 w 63"/>
                  <a:gd name="T21" fmla="*/ 16 h 53"/>
                  <a:gd name="T22" fmla="*/ 13 w 63"/>
                  <a:gd name="T23" fmla="*/ 42 h 53"/>
                  <a:gd name="T24" fmla="*/ 53 w 63"/>
                  <a:gd name="T25" fmla="*/ 11 h 53"/>
                  <a:gd name="T26" fmla="*/ 44 w 63"/>
                  <a:gd name="T27" fmla="*/ 6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 h="53">
                    <a:moveTo>
                      <a:pt x="13" y="53"/>
                    </a:moveTo>
                    <a:cubicBezTo>
                      <a:pt x="10" y="50"/>
                      <a:pt x="10" y="50"/>
                      <a:pt x="10" y="50"/>
                    </a:cubicBezTo>
                    <a:cubicBezTo>
                      <a:pt x="2" y="38"/>
                      <a:pt x="0" y="27"/>
                      <a:pt x="20" y="11"/>
                    </a:cubicBezTo>
                    <a:cubicBezTo>
                      <a:pt x="30" y="4"/>
                      <a:pt x="37" y="0"/>
                      <a:pt x="44" y="0"/>
                    </a:cubicBezTo>
                    <a:cubicBezTo>
                      <a:pt x="51" y="0"/>
                      <a:pt x="56" y="5"/>
                      <a:pt x="60" y="10"/>
                    </a:cubicBezTo>
                    <a:cubicBezTo>
                      <a:pt x="63" y="14"/>
                      <a:pt x="63" y="14"/>
                      <a:pt x="63" y="14"/>
                    </a:cubicBezTo>
                    <a:cubicBezTo>
                      <a:pt x="59" y="15"/>
                      <a:pt x="59" y="15"/>
                      <a:pt x="59" y="15"/>
                    </a:cubicBezTo>
                    <a:cubicBezTo>
                      <a:pt x="41" y="21"/>
                      <a:pt x="26" y="33"/>
                      <a:pt x="15" y="49"/>
                    </a:cubicBezTo>
                    <a:lnTo>
                      <a:pt x="13" y="53"/>
                    </a:lnTo>
                    <a:close/>
                    <a:moveTo>
                      <a:pt x="44" y="6"/>
                    </a:moveTo>
                    <a:cubicBezTo>
                      <a:pt x="39" y="6"/>
                      <a:pt x="32" y="9"/>
                      <a:pt x="24" y="16"/>
                    </a:cubicBezTo>
                    <a:cubicBezTo>
                      <a:pt x="8" y="29"/>
                      <a:pt x="9" y="36"/>
                      <a:pt x="13" y="42"/>
                    </a:cubicBezTo>
                    <a:cubicBezTo>
                      <a:pt x="23" y="28"/>
                      <a:pt x="37" y="17"/>
                      <a:pt x="53" y="11"/>
                    </a:cubicBezTo>
                    <a:cubicBezTo>
                      <a:pt x="50" y="8"/>
                      <a:pt x="47" y="6"/>
                      <a:pt x="44" y="6"/>
                    </a:cubicBezTo>
                    <a:close/>
                  </a:path>
                </a:pathLst>
              </a:custGeom>
              <a:grpFill/>
              <a:ln w="6350">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49" name="Freeform 160">
                <a:extLst>
                  <a:ext uri="{FF2B5EF4-FFF2-40B4-BE49-F238E27FC236}">
                    <a16:creationId xmlns:a16="http://schemas.microsoft.com/office/drawing/2014/main" id="{6473D043-28E1-435C-A0EB-1B87812C54AA}"/>
                  </a:ext>
                </a:extLst>
              </p:cNvPr>
              <p:cNvSpPr>
                <a:spLocks/>
              </p:cNvSpPr>
              <p:nvPr/>
            </p:nvSpPr>
            <p:spPr bwMode="auto">
              <a:xfrm>
                <a:off x="9196256" y="4671737"/>
                <a:ext cx="43263" cy="44500"/>
              </a:xfrm>
              <a:custGeom>
                <a:avLst/>
                <a:gdLst>
                  <a:gd name="T0" fmla="*/ 6 w 35"/>
                  <a:gd name="T1" fmla="*/ 36 h 36"/>
                  <a:gd name="T2" fmla="*/ 0 w 35"/>
                  <a:gd name="T3" fmla="*/ 30 h 36"/>
                  <a:gd name="T4" fmla="*/ 29 w 35"/>
                  <a:gd name="T5" fmla="*/ 0 h 36"/>
                  <a:gd name="T6" fmla="*/ 35 w 35"/>
                  <a:gd name="T7" fmla="*/ 8 h 36"/>
                  <a:gd name="T8" fmla="*/ 6 w 35"/>
                  <a:gd name="T9" fmla="*/ 36 h 36"/>
                </a:gdLst>
                <a:ahLst/>
                <a:cxnLst>
                  <a:cxn ang="0">
                    <a:pos x="T0" y="T1"/>
                  </a:cxn>
                  <a:cxn ang="0">
                    <a:pos x="T2" y="T3"/>
                  </a:cxn>
                  <a:cxn ang="0">
                    <a:pos x="T4" y="T5"/>
                  </a:cxn>
                  <a:cxn ang="0">
                    <a:pos x="T6" y="T7"/>
                  </a:cxn>
                  <a:cxn ang="0">
                    <a:pos x="T8" y="T9"/>
                  </a:cxn>
                </a:cxnLst>
                <a:rect l="0" t="0" r="r" b="b"/>
                <a:pathLst>
                  <a:path w="35" h="36">
                    <a:moveTo>
                      <a:pt x="6" y="36"/>
                    </a:moveTo>
                    <a:lnTo>
                      <a:pt x="0" y="30"/>
                    </a:lnTo>
                    <a:lnTo>
                      <a:pt x="29" y="0"/>
                    </a:lnTo>
                    <a:lnTo>
                      <a:pt x="35" y="8"/>
                    </a:lnTo>
                    <a:lnTo>
                      <a:pt x="6" y="36"/>
                    </a:lnTo>
                    <a:close/>
                  </a:path>
                </a:pathLst>
              </a:custGeom>
              <a:grpFill/>
              <a:ln w="6350">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50" name="Freeform 161">
                <a:extLst>
                  <a:ext uri="{FF2B5EF4-FFF2-40B4-BE49-F238E27FC236}">
                    <a16:creationId xmlns:a16="http://schemas.microsoft.com/office/drawing/2014/main" id="{75DE641E-F64A-4A42-8BDF-F61276A87FA7}"/>
                  </a:ext>
                </a:extLst>
              </p:cNvPr>
              <p:cNvSpPr>
                <a:spLocks/>
              </p:cNvSpPr>
              <p:nvPr/>
            </p:nvSpPr>
            <p:spPr bwMode="auto">
              <a:xfrm>
                <a:off x="9413809" y="4671737"/>
                <a:ext cx="45736" cy="45736"/>
              </a:xfrm>
              <a:custGeom>
                <a:avLst/>
                <a:gdLst>
                  <a:gd name="T0" fmla="*/ 29 w 37"/>
                  <a:gd name="T1" fmla="*/ 37 h 37"/>
                  <a:gd name="T2" fmla="*/ 0 w 37"/>
                  <a:gd name="T3" fmla="*/ 8 h 37"/>
                  <a:gd name="T4" fmla="*/ 6 w 37"/>
                  <a:gd name="T5" fmla="*/ 0 h 37"/>
                  <a:gd name="T6" fmla="*/ 37 w 37"/>
                  <a:gd name="T7" fmla="*/ 31 h 37"/>
                  <a:gd name="T8" fmla="*/ 29 w 37"/>
                  <a:gd name="T9" fmla="*/ 37 h 37"/>
                </a:gdLst>
                <a:ahLst/>
                <a:cxnLst>
                  <a:cxn ang="0">
                    <a:pos x="T0" y="T1"/>
                  </a:cxn>
                  <a:cxn ang="0">
                    <a:pos x="T2" y="T3"/>
                  </a:cxn>
                  <a:cxn ang="0">
                    <a:pos x="T4" y="T5"/>
                  </a:cxn>
                  <a:cxn ang="0">
                    <a:pos x="T6" y="T7"/>
                  </a:cxn>
                  <a:cxn ang="0">
                    <a:pos x="T8" y="T9"/>
                  </a:cxn>
                </a:cxnLst>
                <a:rect l="0" t="0" r="r" b="b"/>
                <a:pathLst>
                  <a:path w="37" h="37">
                    <a:moveTo>
                      <a:pt x="29" y="37"/>
                    </a:moveTo>
                    <a:lnTo>
                      <a:pt x="0" y="8"/>
                    </a:lnTo>
                    <a:lnTo>
                      <a:pt x="6" y="0"/>
                    </a:lnTo>
                    <a:lnTo>
                      <a:pt x="37" y="31"/>
                    </a:lnTo>
                    <a:lnTo>
                      <a:pt x="29" y="37"/>
                    </a:lnTo>
                    <a:close/>
                  </a:path>
                </a:pathLst>
              </a:custGeom>
              <a:grpFill/>
              <a:ln w="6350">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51" name="Freeform 162">
                <a:extLst>
                  <a:ext uri="{FF2B5EF4-FFF2-40B4-BE49-F238E27FC236}">
                    <a16:creationId xmlns:a16="http://schemas.microsoft.com/office/drawing/2014/main" id="{893761D4-3EB3-4B41-9D51-60FFF3ABA1F5}"/>
                  </a:ext>
                </a:extLst>
              </p:cNvPr>
              <p:cNvSpPr>
                <a:spLocks noEditPoints="1"/>
              </p:cNvSpPr>
              <p:nvPr/>
            </p:nvSpPr>
            <p:spPr bwMode="auto">
              <a:xfrm>
                <a:off x="9167826" y="4397323"/>
                <a:ext cx="320149" cy="320149"/>
              </a:xfrm>
              <a:custGeom>
                <a:avLst/>
                <a:gdLst>
                  <a:gd name="T0" fmla="*/ 84 w 168"/>
                  <a:gd name="T1" fmla="*/ 168 h 168"/>
                  <a:gd name="T2" fmla="*/ 0 w 168"/>
                  <a:gd name="T3" fmla="*/ 84 h 168"/>
                  <a:gd name="T4" fmla="*/ 84 w 168"/>
                  <a:gd name="T5" fmla="*/ 0 h 168"/>
                  <a:gd name="T6" fmla="*/ 168 w 168"/>
                  <a:gd name="T7" fmla="*/ 84 h 168"/>
                  <a:gd name="T8" fmla="*/ 84 w 168"/>
                  <a:gd name="T9" fmla="*/ 168 h 168"/>
                  <a:gd name="T10" fmla="*/ 84 w 168"/>
                  <a:gd name="T11" fmla="*/ 6 h 168"/>
                  <a:gd name="T12" fmla="*/ 6 w 168"/>
                  <a:gd name="T13" fmla="*/ 84 h 168"/>
                  <a:gd name="T14" fmla="*/ 84 w 168"/>
                  <a:gd name="T15" fmla="*/ 162 h 168"/>
                  <a:gd name="T16" fmla="*/ 162 w 168"/>
                  <a:gd name="T17" fmla="*/ 84 h 168"/>
                  <a:gd name="T18" fmla="*/ 84 w 168"/>
                  <a:gd name="T19" fmla="*/ 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 h="168">
                    <a:moveTo>
                      <a:pt x="84" y="168"/>
                    </a:moveTo>
                    <a:cubicBezTo>
                      <a:pt x="38" y="168"/>
                      <a:pt x="0" y="131"/>
                      <a:pt x="0" y="84"/>
                    </a:cubicBezTo>
                    <a:cubicBezTo>
                      <a:pt x="0" y="38"/>
                      <a:pt x="38" y="0"/>
                      <a:pt x="84" y="0"/>
                    </a:cubicBezTo>
                    <a:cubicBezTo>
                      <a:pt x="130" y="0"/>
                      <a:pt x="168" y="38"/>
                      <a:pt x="168" y="84"/>
                    </a:cubicBezTo>
                    <a:cubicBezTo>
                      <a:pt x="168" y="131"/>
                      <a:pt x="130" y="168"/>
                      <a:pt x="84" y="168"/>
                    </a:cubicBezTo>
                    <a:close/>
                    <a:moveTo>
                      <a:pt x="84" y="6"/>
                    </a:moveTo>
                    <a:cubicBezTo>
                      <a:pt x="41" y="6"/>
                      <a:pt x="6" y="41"/>
                      <a:pt x="6" y="84"/>
                    </a:cubicBezTo>
                    <a:cubicBezTo>
                      <a:pt x="6" y="127"/>
                      <a:pt x="41" y="162"/>
                      <a:pt x="84" y="162"/>
                    </a:cubicBezTo>
                    <a:cubicBezTo>
                      <a:pt x="127" y="162"/>
                      <a:pt x="162" y="127"/>
                      <a:pt x="162" y="84"/>
                    </a:cubicBezTo>
                    <a:cubicBezTo>
                      <a:pt x="162" y="41"/>
                      <a:pt x="127" y="6"/>
                      <a:pt x="84" y="6"/>
                    </a:cubicBezTo>
                    <a:close/>
                  </a:path>
                </a:pathLst>
              </a:custGeom>
              <a:grpFill/>
              <a:ln w="6350">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52" name="Freeform 163">
                <a:extLst>
                  <a:ext uri="{FF2B5EF4-FFF2-40B4-BE49-F238E27FC236}">
                    <a16:creationId xmlns:a16="http://schemas.microsoft.com/office/drawing/2014/main" id="{6D7BA2D0-32F1-40AE-BCF7-0031E808F400}"/>
                  </a:ext>
                </a:extLst>
              </p:cNvPr>
              <p:cNvSpPr>
                <a:spLocks/>
              </p:cNvSpPr>
              <p:nvPr/>
            </p:nvSpPr>
            <p:spPr bwMode="auto">
              <a:xfrm>
                <a:off x="9234575" y="4446767"/>
                <a:ext cx="100124" cy="126082"/>
              </a:xfrm>
              <a:custGeom>
                <a:avLst/>
                <a:gdLst>
                  <a:gd name="T0" fmla="*/ 81 w 81"/>
                  <a:gd name="T1" fmla="*/ 102 h 102"/>
                  <a:gd name="T2" fmla="*/ 0 w 81"/>
                  <a:gd name="T3" fmla="*/ 102 h 102"/>
                  <a:gd name="T4" fmla="*/ 0 w 81"/>
                  <a:gd name="T5" fmla="*/ 93 h 102"/>
                  <a:gd name="T6" fmla="*/ 72 w 81"/>
                  <a:gd name="T7" fmla="*/ 93 h 102"/>
                  <a:gd name="T8" fmla="*/ 72 w 81"/>
                  <a:gd name="T9" fmla="*/ 0 h 102"/>
                  <a:gd name="T10" fmla="*/ 81 w 81"/>
                  <a:gd name="T11" fmla="*/ 0 h 102"/>
                  <a:gd name="T12" fmla="*/ 81 w 81"/>
                  <a:gd name="T13" fmla="*/ 102 h 102"/>
                </a:gdLst>
                <a:ahLst/>
                <a:cxnLst>
                  <a:cxn ang="0">
                    <a:pos x="T0" y="T1"/>
                  </a:cxn>
                  <a:cxn ang="0">
                    <a:pos x="T2" y="T3"/>
                  </a:cxn>
                  <a:cxn ang="0">
                    <a:pos x="T4" y="T5"/>
                  </a:cxn>
                  <a:cxn ang="0">
                    <a:pos x="T6" y="T7"/>
                  </a:cxn>
                  <a:cxn ang="0">
                    <a:pos x="T8" y="T9"/>
                  </a:cxn>
                  <a:cxn ang="0">
                    <a:pos x="T10" y="T11"/>
                  </a:cxn>
                  <a:cxn ang="0">
                    <a:pos x="T12" y="T13"/>
                  </a:cxn>
                </a:cxnLst>
                <a:rect l="0" t="0" r="r" b="b"/>
                <a:pathLst>
                  <a:path w="81" h="102">
                    <a:moveTo>
                      <a:pt x="81" y="102"/>
                    </a:moveTo>
                    <a:lnTo>
                      <a:pt x="0" y="102"/>
                    </a:lnTo>
                    <a:lnTo>
                      <a:pt x="0" y="93"/>
                    </a:lnTo>
                    <a:lnTo>
                      <a:pt x="72" y="93"/>
                    </a:lnTo>
                    <a:lnTo>
                      <a:pt x="72" y="0"/>
                    </a:lnTo>
                    <a:lnTo>
                      <a:pt x="81" y="0"/>
                    </a:lnTo>
                    <a:lnTo>
                      <a:pt x="81" y="102"/>
                    </a:lnTo>
                    <a:close/>
                  </a:path>
                </a:pathLst>
              </a:custGeom>
              <a:grpFill/>
              <a:ln w="6350">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grpSp>
      </p:grpSp>
      <p:sp>
        <p:nvSpPr>
          <p:cNvPr id="75" name="Text Placeholder 74">
            <a:extLst>
              <a:ext uri="{FF2B5EF4-FFF2-40B4-BE49-F238E27FC236}">
                <a16:creationId xmlns:a16="http://schemas.microsoft.com/office/drawing/2014/main" id="{DB5B3156-755F-47BB-AFCD-9C4855B037F1}"/>
              </a:ext>
            </a:extLst>
          </p:cNvPr>
          <p:cNvSpPr>
            <a:spLocks noGrp="1"/>
          </p:cNvSpPr>
          <p:nvPr>
            <p:ph type="body" sz="quarter" idx="14"/>
          </p:nvPr>
        </p:nvSpPr>
        <p:spPr/>
        <p:txBody>
          <a:bodyPr/>
          <a:lstStyle/>
          <a:p>
            <a:r>
              <a:rPr lang="ro-RO" dirty="0"/>
              <a:t>Cetățeni</a:t>
            </a:r>
            <a:r>
              <a:rPr lang="en-US" dirty="0"/>
              <a:t> </a:t>
            </a:r>
            <a:r>
              <a:rPr lang="ro-RO" dirty="0"/>
              <a:t>informați</a:t>
            </a:r>
            <a:r>
              <a:rPr lang="en-US" dirty="0"/>
              <a:t> </a:t>
            </a:r>
            <a:r>
              <a:rPr lang="ro-RO" dirty="0"/>
              <a:t>și</a:t>
            </a:r>
            <a:r>
              <a:rPr lang="en-US" dirty="0"/>
              <a:t> </a:t>
            </a:r>
            <a:r>
              <a:rPr lang="ro-RO" dirty="0"/>
              <a:t>conștienți</a:t>
            </a:r>
          </a:p>
        </p:txBody>
      </p:sp>
      <p:grpSp>
        <p:nvGrpSpPr>
          <p:cNvPr id="31" name="Group 30" descr="search icon">
            <a:extLst>
              <a:ext uri="{FF2B5EF4-FFF2-40B4-BE49-F238E27FC236}">
                <a16:creationId xmlns:a16="http://schemas.microsoft.com/office/drawing/2014/main" id="{C5F28D29-D0F3-4DAC-898B-07FE8DA57557}"/>
              </a:ext>
            </a:extLst>
          </p:cNvPr>
          <p:cNvGrpSpPr/>
          <p:nvPr/>
        </p:nvGrpSpPr>
        <p:grpSpPr>
          <a:xfrm>
            <a:off x="744537" y="3975887"/>
            <a:ext cx="823913" cy="823912"/>
            <a:chOff x="744537" y="3975887"/>
            <a:chExt cx="823913" cy="823912"/>
          </a:xfrm>
        </p:grpSpPr>
        <p:sp>
          <p:nvSpPr>
            <p:cNvPr id="54" name="Oval 68">
              <a:extLst>
                <a:ext uri="{FF2B5EF4-FFF2-40B4-BE49-F238E27FC236}">
                  <a16:creationId xmlns:a16="http://schemas.microsoft.com/office/drawing/2014/main" id="{33B80E49-94B9-44A5-A4BD-A0094115A8DB}"/>
                </a:ext>
                <a:ext uri="{C183D7F6-B498-43B3-948B-1728B52AA6E4}">
                  <adec:decorative xmlns:adec="http://schemas.microsoft.com/office/drawing/2017/decorative" val="1"/>
                </a:ext>
              </a:extLst>
            </p:cNvPr>
            <p:cNvSpPr>
              <a:spLocks noChangeArrowheads="1"/>
            </p:cNvSpPr>
            <p:nvPr/>
          </p:nvSpPr>
          <p:spPr bwMode="auto">
            <a:xfrm>
              <a:off x="744537" y="3975887"/>
              <a:ext cx="823913" cy="823912"/>
            </a:xfrm>
            <a:prstGeom prst="ellipse">
              <a:avLst/>
            </a:prstGeom>
            <a:solidFill>
              <a:srgbClr val="FFFFFF">
                <a:alpha val="20000"/>
              </a:srgbClr>
            </a:solidFill>
            <a:ln w="57150">
              <a:noFill/>
              <a:round/>
              <a:headEnd/>
              <a:tailEnd/>
            </a:ln>
          </p:spPr>
          <p:txBody>
            <a:bodyPr/>
            <a:lstStyle/>
            <a:p>
              <a:pPr eaLnBrk="1" fontAlgn="auto" hangingPunct="1">
                <a:spcBef>
                  <a:spcPts val="0"/>
                </a:spcBef>
                <a:spcAft>
                  <a:spcPts val="0"/>
                </a:spcAft>
                <a:defRPr/>
              </a:pPr>
              <a:endParaRPr lang="en-US" dirty="0">
                <a:latin typeface="+mn-lt"/>
              </a:endParaRPr>
            </a:p>
          </p:txBody>
        </p:sp>
        <p:grpSp>
          <p:nvGrpSpPr>
            <p:cNvPr id="55" name="Group 54" descr="Unlock">
              <a:extLst>
                <a:ext uri="{FF2B5EF4-FFF2-40B4-BE49-F238E27FC236}">
                  <a16:creationId xmlns:a16="http://schemas.microsoft.com/office/drawing/2014/main" id="{B8F32770-F420-458B-B3DB-2F0E99DD574F}"/>
                </a:ext>
              </a:extLst>
            </p:cNvPr>
            <p:cNvGrpSpPr/>
            <p:nvPr/>
          </p:nvGrpSpPr>
          <p:grpSpPr bwMode="auto">
            <a:xfrm>
              <a:off x="993177" y="4210484"/>
              <a:ext cx="360941" cy="337455"/>
              <a:chOff x="6955211" y="4365185"/>
              <a:chExt cx="360941" cy="337455"/>
            </a:xfrm>
            <a:solidFill>
              <a:schemeClr val="tx1"/>
            </a:solidFill>
          </p:grpSpPr>
          <p:sp>
            <p:nvSpPr>
              <p:cNvPr id="56" name="Freeform 188">
                <a:extLst>
                  <a:ext uri="{FF2B5EF4-FFF2-40B4-BE49-F238E27FC236}">
                    <a16:creationId xmlns:a16="http://schemas.microsoft.com/office/drawing/2014/main" id="{8076EF42-2725-44C4-9A27-D75D71B8FE46}"/>
                  </a:ext>
                </a:extLst>
              </p:cNvPr>
              <p:cNvSpPr>
                <a:spLocks/>
              </p:cNvSpPr>
              <p:nvPr/>
            </p:nvSpPr>
            <p:spPr bwMode="auto">
              <a:xfrm>
                <a:off x="6955211" y="4365185"/>
                <a:ext cx="337455" cy="337455"/>
              </a:xfrm>
              <a:custGeom>
                <a:avLst/>
                <a:gdLst>
                  <a:gd name="T0" fmla="*/ 88 w 177"/>
                  <a:gd name="T1" fmla="*/ 177 h 177"/>
                  <a:gd name="T2" fmla="*/ 26 w 177"/>
                  <a:gd name="T3" fmla="*/ 151 h 177"/>
                  <a:gd name="T4" fmla="*/ 0 w 177"/>
                  <a:gd name="T5" fmla="*/ 89 h 177"/>
                  <a:gd name="T6" fmla="*/ 26 w 177"/>
                  <a:gd name="T7" fmla="*/ 27 h 177"/>
                  <a:gd name="T8" fmla="*/ 88 w 177"/>
                  <a:gd name="T9" fmla="*/ 0 h 177"/>
                  <a:gd name="T10" fmla="*/ 88 w 177"/>
                  <a:gd name="T11" fmla="*/ 0 h 177"/>
                  <a:gd name="T12" fmla="*/ 177 w 177"/>
                  <a:gd name="T13" fmla="*/ 88 h 177"/>
                  <a:gd name="T14" fmla="*/ 171 w 177"/>
                  <a:gd name="T15" fmla="*/ 88 h 177"/>
                  <a:gd name="T16" fmla="*/ 88 w 177"/>
                  <a:gd name="T17" fmla="*/ 6 h 177"/>
                  <a:gd name="T18" fmla="*/ 88 w 177"/>
                  <a:gd name="T19" fmla="*/ 6 h 177"/>
                  <a:gd name="T20" fmla="*/ 30 w 177"/>
                  <a:gd name="T21" fmla="*/ 31 h 177"/>
                  <a:gd name="T22" fmla="*/ 6 w 177"/>
                  <a:gd name="T23" fmla="*/ 89 h 177"/>
                  <a:gd name="T24" fmla="*/ 31 w 177"/>
                  <a:gd name="T25" fmla="*/ 147 h 177"/>
                  <a:gd name="T26" fmla="*/ 88 w 177"/>
                  <a:gd name="T27" fmla="*/ 171 h 177"/>
                  <a:gd name="T28" fmla="*/ 89 w 177"/>
                  <a:gd name="T29" fmla="*/ 171 h 177"/>
                  <a:gd name="T30" fmla="*/ 155 w 177"/>
                  <a:gd name="T31" fmla="*/ 136 h 177"/>
                  <a:gd name="T32" fmla="*/ 160 w 177"/>
                  <a:gd name="T33" fmla="*/ 140 h 177"/>
                  <a:gd name="T34" fmla="*/ 89 w 177"/>
                  <a:gd name="T35" fmla="*/ 177 h 177"/>
                  <a:gd name="T36" fmla="*/ 88 w 177"/>
                  <a:gd name="T37" fmla="*/ 177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7" h="177">
                    <a:moveTo>
                      <a:pt x="88" y="177"/>
                    </a:moveTo>
                    <a:cubicBezTo>
                      <a:pt x="65" y="177"/>
                      <a:pt x="43" y="168"/>
                      <a:pt x="26" y="151"/>
                    </a:cubicBezTo>
                    <a:cubicBezTo>
                      <a:pt x="10" y="135"/>
                      <a:pt x="0" y="113"/>
                      <a:pt x="0" y="89"/>
                    </a:cubicBezTo>
                    <a:cubicBezTo>
                      <a:pt x="0" y="66"/>
                      <a:pt x="9" y="43"/>
                      <a:pt x="26" y="27"/>
                    </a:cubicBezTo>
                    <a:cubicBezTo>
                      <a:pt x="42" y="10"/>
                      <a:pt x="64" y="1"/>
                      <a:pt x="88" y="0"/>
                    </a:cubicBezTo>
                    <a:cubicBezTo>
                      <a:pt x="88" y="0"/>
                      <a:pt x="88" y="0"/>
                      <a:pt x="88" y="0"/>
                    </a:cubicBezTo>
                    <a:cubicBezTo>
                      <a:pt x="137" y="0"/>
                      <a:pt x="176" y="40"/>
                      <a:pt x="177" y="88"/>
                    </a:cubicBezTo>
                    <a:cubicBezTo>
                      <a:pt x="171" y="88"/>
                      <a:pt x="171" y="88"/>
                      <a:pt x="171" y="88"/>
                    </a:cubicBezTo>
                    <a:cubicBezTo>
                      <a:pt x="170" y="43"/>
                      <a:pt x="133" y="6"/>
                      <a:pt x="88" y="6"/>
                    </a:cubicBezTo>
                    <a:cubicBezTo>
                      <a:pt x="88" y="6"/>
                      <a:pt x="88" y="6"/>
                      <a:pt x="88" y="6"/>
                    </a:cubicBezTo>
                    <a:cubicBezTo>
                      <a:pt x="66" y="7"/>
                      <a:pt x="45" y="15"/>
                      <a:pt x="30" y="31"/>
                    </a:cubicBezTo>
                    <a:cubicBezTo>
                      <a:pt x="14" y="46"/>
                      <a:pt x="6" y="67"/>
                      <a:pt x="6" y="89"/>
                    </a:cubicBezTo>
                    <a:cubicBezTo>
                      <a:pt x="6" y="111"/>
                      <a:pt x="15" y="132"/>
                      <a:pt x="31" y="147"/>
                    </a:cubicBezTo>
                    <a:cubicBezTo>
                      <a:pt x="46" y="162"/>
                      <a:pt x="67" y="171"/>
                      <a:pt x="88" y="171"/>
                    </a:cubicBezTo>
                    <a:cubicBezTo>
                      <a:pt x="88" y="171"/>
                      <a:pt x="89" y="171"/>
                      <a:pt x="89" y="171"/>
                    </a:cubicBezTo>
                    <a:cubicBezTo>
                      <a:pt x="115" y="171"/>
                      <a:pt x="140" y="158"/>
                      <a:pt x="155" y="136"/>
                    </a:cubicBezTo>
                    <a:cubicBezTo>
                      <a:pt x="160" y="140"/>
                      <a:pt x="160" y="140"/>
                      <a:pt x="160" y="140"/>
                    </a:cubicBezTo>
                    <a:cubicBezTo>
                      <a:pt x="144" y="163"/>
                      <a:pt x="117" y="177"/>
                      <a:pt x="89" y="177"/>
                    </a:cubicBezTo>
                    <a:cubicBezTo>
                      <a:pt x="89" y="177"/>
                      <a:pt x="89" y="177"/>
                      <a:pt x="88" y="177"/>
                    </a:cubicBezTo>
                    <a:close/>
                  </a:path>
                </a:pathLst>
              </a:custGeom>
              <a:grpFill/>
              <a:ln w="952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57" name="Freeform 189">
                <a:extLst>
                  <a:ext uri="{FF2B5EF4-FFF2-40B4-BE49-F238E27FC236}">
                    <a16:creationId xmlns:a16="http://schemas.microsoft.com/office/drawing/2014/main" id="{863AA144-B903-4860-8562-D39B36E850A4}"/>
                  </a:ext>
                </a:extLst>
              </p:cNvPr>
              <p:cNvSpPr>
                <a:spLocks/>
              </p:cNvSpPr>
              <p:nvPr/>
            </p:nvSpPr>
            <p:spPr bwMode="auto">
              <a:xfrm>
                <a:off x="7241986" y="4491267"/>
                <a:ext cx="74166" cy="66749"/>
              </a:xfrm>
              <a:custGeom>
                <a:avLst/>
                <a:gdLst>
                  <a:gd name="T0" fmla="*/ 0 w 60"/>
                  <a:gd name="T1" fmla="*/ 0 h 54"/>
                  <a:gd name="T2" fmla="*/ 31 w 60"/>
                  <a:gd name="T3" fmla="*/ 54 h 54"/>
                  <a:gd name="T4" fmla="*/ 60 w 60"/>
                  <a:gd name="T5" fmla="*/ 0 h 54"/>
                  <a:gd name="T6" fmla="*/ 0 w 60"/>
                  <a:gd name="T7" fmla="*/ 0 h 54"/>
                </a:gdLst>
                <a:ahLst/>
                <a:cxnLst>
                  <a:cxn ang="0">
                    <a:pos x="T0" y="T1"/>
                  </a:cxn>
                  <a:cxn ang="0">
                    <a:pos x="T2" y="T3"/>
                  </a:cxn>
                  <a:cxn ang="0">
                    <a:pos x="T4" y="T5"/>
                  </a:cxn>
                  <a:cxn ang="0">
                    <a:pos x="T6" y="T7"/>
                  </a:cxn>
                </a:cxnLst>
                <a:rect l="0" t="0" r="r" b="b"/>
                <a:pathLst>
                  <a:path w="60" h="54">
                    <a:moveTo>
                      <a:pt x="0" y="0"/>
                    </a:moveTo>
                    <a:lnTo>
                      <a:pt x="31" y="54"/>
                    </a:lnTo>
                    <a:lnTo>
                      <a:pt x="60" y="0"/>
                    </a:lnTo>
                    <a:lnTo>
                      <a:pt x="0" y="0"/>
                    </a:lnTo>
                    <a:close/>
                  </a:path>
                </a:pathLst>
              </a:custGeom>
              <a:grpFill/>
              <a:ln w="952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58" name="Freeform 190">
                <a:extLst>
                  <a:ext uri="{FF2B5EF4-FFF2-40B4-BE49-F238E27FC236}">
                    <a16:creationId xmlns:a16="http://schemas.microsoft.com/office/drawing/2014/main" id="{AAEE0046-41AB-419B-B2B6-6DF3CEF0E606}"/>
                  </a:ext>
                </a:extLst>
              </p:cNvPr>
              <p:cNvSpPr>
                <a:spLocks noEditPoints="1"/>
              </p:cNvSpPr>
              <p:nvPr/>
            </p:nvSpPr>
            <p:spPr bwMode="auto">
              <a:xfrm>
                <a:off x="7077585" y="4452947"/>
                <a:ext cx="91471" cy="76638"/>
              </a:xfrm>
              <a:custGeom>
                <a:avLst/>
                <a:gdLst>
                  <a:gd name="T0" fmla="*/ 1 w 48"/>
                  <a:gd name="T1" fmla="*/ 40 h 40"/>
                  <a:gd name="T2" fmla="*/ 0 w 48"/>
                  <a:gd name="T3" fmla="*/ 24 h 40"/>
                  <a:gd name="T4" fmla="*/ 24 w 48"/>
                  <a:gd name="T5" fmla="*/ 0 h 40"/>
                  <a:gd name="T6" fmla="*/ 48 w 48"/>
                  <a:gd name="T7" fmla="*/ 23 h 40"/>
                  <a:gd name="T8" fmla="*/ 48 w 48"/>
                  <a:gd name="T9" fmla="*/ 40 h 40"/>
                  <a:gd name="T10" fmla="*/ 1 w 48"/>
                  <a:gd name="T11" fmla="*/ 40 h 40"/>
                  <a:gd name="T12" fmla="*/ 24 w 48"/>
                  <a:gd name="T13" fmla="*/ 6 h 40"/>
                  <a:gd name="T14" fmla="*/ 6 w 48"/>
                  <a:gd name="T15" fmla="*/ 24 h 40"/>
                  <a:gd name="T16" fmla="*/ 7 w 48"/>
                  <a:gd name="T17" fmla="*/ 34 h 40"/>
                  <a:gd name="T18" fmla="*/ 42 w 48"/>
                  <a:gd name="T19" fmla="*/ 34 h 40"/>
                  <a:gd name="T20" fmla="*/ 42 w 48"/>
                  <a:gd name="T21" fmla="*/ 23 h 40"/>
                  <a:gd name="T22" fmla="*/ 24 w 48"/>
                  <a:gd name="T23"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40">
                    <a:moveTo>
                      <a:pt x="1" y="40"/>
                    </a:moveTo>
                    <a:cubicBezTo>
                      <a:pt x="0" y="24"/>
                      <a:pt x="0" y="24"/>
                      <a:pt x="0" y="24"/>
                    </a:cubicBezTo>
                    <a:cubicBezTo>
                      <a:pt x="0" y="11"/>
                      <a:pt x="11" y="0"/>
                      <a:pt x="24" y="0"/>
                    </a:cubicBezTo>
                    <a:cubicBezTo>
                      <a:pt x="37" y="0"/>
                      <a:pt x="48" y="10"/>
                      <a:pt x="48" y="23"/>
                    </a:cubicBezTo>
                    <a:cubicBezTo>
                      <a:pt x="48" y="40"/>
                      <a:pt x="48" y="40"/>
                      <a:pt x="48" y="40"/>
                    </a:cubicBezTo>
                    <a:lnTo>
                      <a:pt x="1" y="40"/>
                    </a:lnTo>
                    <a:close/>
                    <a:moveTo>
                      <a:pt x="24" y="6"/>
                    </a:moveTo>
                    <a:cubicBezTo>
                      <a:pt x="14" y="6"/>
                      <a:pt x="6" y="14"/>
                      <a:pt x="6" y="24"/>
                    </a:cubicBezTo>
                    <a:cubicBezTo>
                      <a:pt x="7" y="34"/>
                      <a:pt x="7" y="34"/>
                      <a:pt x="7" y="34"/>
                    </a:cubicBezTo>
                    <a:cubicBezTo>
                      <a:pt x="42" y="34"/>
                      <a:pt x="42" y="34"/>
                      <a:pt x="42" y="34"/>
                    </a:cubicBezTo>
                    <a:cubicBezTo>
                      <a:pt x="42" y="23"/>
                      <a:pt x="42" y="23"/>
                      <a:pt x="42" y="23"/>
                    </a:cubicBezTo>
                    <a:cubicBezTo>
                      <a:pt x="42" y="14"/>
                      <a:pt x="34" y="6"/>
                      <a:pt x="24" y="6"/>
                    </a:cubicBezTo>
                    <a:close/>
                  </a:path>
                </a:pathLst>
              </a:custGeom>
              <a:grpFill/>
              <a:ln w="952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59" name="Freeform 191">
                <a:extLst>
                  <a:ext uri="{FF2B5EF4-FFF2-40B4-BE49-F238E27FC236}">
                    <a16:creationId xmlns:a16="http://schemas.microsoft.com/office/drawing/2014/main" id="{A2CBED4E-8F3F-4F26-A152-681AEC9D0F8F}"/>
                  </a:ext>
                </a:extLst>
              </p:cNvPr>
              <p:cNvSpPr>
                <a:spLocks noEditPoints="1"/>
              </p:cNvSpPr>
              <p:nvPr/>
            </p:nvSpPr>
            <p:spPr bwMode="auto">
              <a:xfrm>
                <a:off x="7059043" y="4517225"/>
                <a:ext cx="131026" cy="100124"/>
              </a:xfrm>
              <a:custGeom>
                <a:avLst/>
                <a:gdLst>
                  <a:gd name="T0" fmla="*/ 5 w 69"/>
                  <a:gd name="T1" fmla="*/ 52 h 52"/>
                  <a:gd name="T2" fmla="*/ 5 w 69"/>
                  <a:gd name="T3" fmla="*/ 52 h 52"/>
                  <a:gd name="T4" fmla="*/ 1 w 69"/>
                  <a:gd name="T5" fmla="*/ 47 h 52"/>
                  <a:gd name="T6" fmla="*/ 0 w 69"/>
                  <a:gd name="T7" fmla="*/ 4 h 52"/>
                  <a:gd name="T8" fmla="*/ 5 w 69"/>
                  <a:gd name="T9" fmla="*/ 0 h 52"/>
                  <a:gd name="T10" fmla="*/ 64 w 69"/>
                  <a:gd name="T11" fmla="*/ 0 h 52"/>
                  <a:gd name="T12" fmla="*/ 68 w 69"/>
                  <a:gd name="T13" fmla="*/ 4 h 52"/>
                  <a:gd name="T14" fmla="*/ 69 w 69"/>
                  <a:gd name="T15" fmla="*/ 47 h 52"/>
                  <a:gd name="T16" fmla="*/ 67 w 69"/>
                  <a:gd name="T17" fmla="*/ 50 h 52"/>
                  <a:gd name="T18" fmla="*/ 64 w 69"/>
                  <a:gd name="T19" fmla="*/ 51 h 52"/>
                  <a:gd name="T20" fmla="*/ 5 w 69"/>
                  <a:gd name="T21" fmla="*/ 52 h 52"/>
                  <a:gd name="T22" fmla="*/ 6 w 69"/>
                  <a:gd name="T23" fmla="*/ 6 h 52"/>
                  <a:gd name="T24" fmla="*/ 7 w 69"/>
                  <a:gd name="T25" fmla="*/ 46 h 52"/>
                  <a:gd name="T26" fmla="*/ 62 w 69"/>
                  <a:gd name="T27" fmla="*/ 45 h 52"/>
                  <a:gd name="T28" fmla="*/ 62 w 69"/>
                  <a:gd name="T29" fmla="*/ 6 h 52"/>
                  <a:gd name="T30" fmla="*/ 6 w 69"/>
                  <a:gd name="T31" fmla="*/ 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52">
                    <a:moveTo>
                      <a:pt x="5" y="52"/>
                    </a:moveTo>
                    <a:cubicBezTo>
                      <a:pt x="5" y="52"/>
                      <a:pt x="5" y="52"/>
                      <a:pt x="5" y="52"/>
                    </a:cubicBezTo>
                    <a:cubicBezTo>
                      <a:pt x="3" y="52"/>
                      <a:pt x="1" y="50"/>
                      <a:pt x="1" y="47"/>
                    </a:cubicBezTo>
                    <a:cubicBezTo>
                      <a:pt x="0" y="4"/>
                      <a:pt x="0" y="4"/>
                      <a:pt x="0" y="4"/>
                    </a:cubicBezTo>
                    <a:cubicBezTo>
                      <a:pt x="0" y="2"/>
                      <a:pt x="2" y="0"/>
                      <a:pt x="5" y="0"/>
                    </a:cubicBezTo>
                    <a:cubicBezTo>
                      <a:pt x="64" y="0"/>
                      <a:pt x="64" y="0"/>
                      <a:pt x="64" y="0"/>
                    </a:cubicBezTo>
                    <a:cubicBezTo>
                      <a:pt x="66" y="0"/>
                      <a:pt x="68" y="2"/>
                      <a:pt x="68" y="4"/>
                    </a:cubicBezTo>
                    <a:cubicBezTo>
                      <a:pt x="69" y="47"/>
                      <a:pt x="69" y="47"/>
                      <a:pt x="69" y="47"/>
                    </a:cubicBezTo>
                    <a:cubicBezTo>
                      <a:pt x="69" y="48"/>
                      <a:pt x="68" y="49"/>
                      <a:pt x="67" y="50"/>
                    </a:cubicBezTo>
                    <a:cubicBezTo>
                      <a:pt x="66" y="51"/>
                      <a:pt x="65" y="51"/>
                      <a:pt x="64" y="51"/>
                    </a:cubicBezTo>
                    <a:lnTo>
                      <a:pt x="5" y="52"/>
                    </a:lnTo>
                    <a:close/>
                    <a:moveTo>
                      <a:pt x="6" y="6"/>
                    </a:moveTo>
                    <a:cubicBezTo>
                      <a:pt x="7" y="46"/>
                      <a:pt x="7" y="46"/>
                      <a:pt x="7" y="46"/>
                    </a:cubicBezTo>
                    <a:cubicBezTo>
                      <a:pt x="62" y="45"/>
                      <a:pt x="62" y="45"/>
                      <a:pt x="62" y="45"/>
                    </a:cubicBezTo>
                    <a:cubicBezTo>
                      <a:pt x="62" y="6"/>
                      <a:pt x="62" y="6"/>
                      <a:pt x="62" y="6"/>
                    </a:cubicBezTo>
                    <a:lnTo>
                      <a:pt x="6" y="6"/>
                    </a:lnTo>
                    <a:close/>
                  </a:path>
                </a:pathLst>
              </a:custGeom>
              <a:grpFill/>
              <a:ln w="952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grpSp>
      </p:grpSp>
      <p:sp>
        <p:nvSpPr>
          <p:cNvPr id="76" name="Text Placeholder 75">
            <a:extLst>
              <a:ext uri="{FF2B5EF4-FFF2-40B4-BE49-F238E27FC236}">
                <a16:creationId xmlns:a16="http://schemas.microsoft.com/office/drawing/2014/main" id="{20A0CD05-0AE4-492D-8051-9773BFFA7A10}"/>
              </a:ext>
            </a:extLst>
          </p:cNvPr>
          <p:cNvSpPr>
            <a:spLocks noGrp="1"/>
          </p:cNvSpPr>
          <p:nvPr>
            <p:ph type="body" sz="quarter" idx="15"/>
          </p:nvPr>
        </p:nvSpPr>
        <p:spPr/>
        <p:txBody>
          <a:bodyPr/>
          <a:lstStyle/>
          <a:p>
            <a:r>
              <a:rPr lang="ro-RO" dirty="0"/>
              <a:t>Pregătire</a:t>
            </a:r>
            <a:r>
              <a:rPr lang="en-US" dirty="0"/>
              <a:t> </a:t>
            </a:r>
            <a:r>
              <a:rPr lang="ro-RO" dirty="0"/>
              <a:t>pentru</a:t>
            </a:r>
            <a:r>
              <a:rPr lang="en-US" dirty="0"/>
              <a:t> </a:t>
            </a:r>
            <a:r>
              <a:rPr lang="ro-RO" dirty="0"/>
              <a:t>meserii</a:t>
            </a:r>
            <a:r>
              <a:rPr lang="en-US" dirty="0"/>
              <a:t> ale </a:t>
            </a:r>
            <a:r>
              <a:rPr lang="ro-RO" dirty="0"/>
              <a:t>viitorului</a:t>
            </a:r>
          </a:p>
        </p:txBody>
      </p:sp>
      <p:grpSp>
        <p:nvGrpSpPr>
          <p:cNvPr id="32" name="Group 31" descr="tools icon">
            <a:extLst>
              <a:ext uri="{FF2B5EF4-FFF2-40B4-BE49-F238E27FC236}">
                <a16:creationId xmlns:a16="http://schemas.microsoft.com/office/drawing/2014/main" id="{414B2C39-D63F-4B23-93E4-C6CB8A1A931B}"/>
              </a:ext>
            </a:extLst>
          </p:cNvPr>
          <p:cNvGrpSpPr/>
          <p:nvPr/>
        </p:nvGrpSpPr>
        <p:grpSpPr>
          <a:xfrm>
            <a:off x="712787" y="4945848"/>
            <a:ext cx="823913" cy="823912"/>
            <a:chOff x="712787" y="4945848"/>
            <a:chExt cx="823913" cy="823912"/>
          </a:xfrm>
        </p:grpSpPr>
        <p:sp>
          <p:nvSpPr>
            <p:cNvPr id="61" name="Oval 68">
              <a:extLst>
                <a:ext uri="{FF2B5EF4-FFF2-40B4-BE49-F238E27FC236}">
                  <a16:creationId xmlns:a16="http://schemas.microsoft.com/office/drawing/2014/main" id="{5A6D6A35-6EA5-47A3-BA38-66294A59DC40}"/>
                </a:ext>
                <a:ext uri="{C183D7F6-B498-43B3-948B-1728B52AA6E4}">
                  <adec:decorative xmlns:adec="http://schemas.microsoft.com/office/drawing/2017/decorative" val="1"/>
                </a:ext>
              </a:extLst>
            </p:cNvPr>
            <p:cNvSpPr>
              <a:spLocks noChangeArrowheads="1"/>
            </p:cNvSpPr>
            <p:nvPr/>
          </p:nvSpPr>
          <p:spPr bwMode="auto">
            <a:xfrm>
              <a:off x="712787" y="4945848"/>
              <a:ext cx="823913" cy="823912"/>
            </a:xfrm>
            <a:prstGeom prst="ellipse">
              <a:avLst/>
            </a:prstGeom>
            <a:solidFill>
              <a:srgbClr val="FFFFFF">
                <a:alpha val="20000"/>
              </a:srgbClr>
            </a:solidFill>
            <a:ln w="57150">
              <a:noFill/>
              <a:round/>
              <a:headEnd/>
              <a:tailEnd/>
            </a:ln>
          </p:spPr>
          <p:txBody>
            <a:bodyPr/>
            <a:lstStyle/>
            <a:p>
              <a:pPr eaLnBrk="1" fontAlgn="auto" hangingPunct="1">
                <a:spcBef>
                  <a:spcPts val="0"/>
                </a:spcBef>
                <a:spcAft>
                  <a:spcPts val="0"/>
                </a:spcAft>
                <a:defRPr/>
              </a:pPr>
              <a:endParaRPr lang="en-US" dirty="0">
                <a:latin typeface="+mn-lt"/>
              </a:endParaRPr>
            </a:p>
          </p:txBody>
        </p:sp>
        <p:grpSp>
          <p:nvGrpSpPr>
            <p:cNvPr id="62" name="Group 61" descr="Mechanics">
              <a:extLst>
                <a:ext uri="{FF2B5EF4-FFF2-40B4-BE49-F238E27FC236}">
                  <a16:creationId xmlns:a16="http://schemas.microsoft.com/office/drawing/2014/main" id="{12D9414F-F708-4FC6-9001-3B87C1156DFE}"/>
                </a:ext>
              </a:extLst>
            </p:cNvPr>
            <p:cNvGrpSpPr/>
            <p:nvPr/>
          </p:nvGrpSpPr>
          <p:grpSpPr bwMode="auto">
            <a:xfrm>
              <a:off x="925095" y="5165730"/>
              <a:ext cx="396000" cy="396000"/>
              <a:chOff x="5508977" y="3649484"/>
              <a:chExt cx="331274" cy="323857"/>
            </a:xfrm>
            <a:solidFill>
              <a:schemeClr val="tx1"/>
            </a:solidFill>
          </p:grpSpPr>
          <p:sp>
            <p:nvSpPr>
              <p:cNvPr id="63" name="Freeform 129">
                <a:extLst>
                  <a:ext uri="{FF2B5EF4-FFF2-40B4-BE49-F238E27FC236}">
                    <a16:creationId xmlns:a16="http://schemas.microsoft.com/office/drawing/2014/main" id="{0DBAC07A-2E12-4423-A7AC-B5AAE8B2C03D}"/>
                  </a:ext>
                </a:extLst>
              </p:cNvPr>
              <p:cNvSpPr>
                <a:spLocks noEditPoints="1"/>
              </p:cNvSpPr>
              <p:nvPr/>
            </p:nvSpPr>
            <p:spPr bwMode="auto">
              <a:xfrm>
                <a:off x="5678322" y="3828718"/>
                <a:ext cx="161929" cy="144623"/>
              </a:xfrm>
              <a:custGeom>
                <a:avLst/>
                <a:gdLst>
                  <a:gd name="T0" fmla="*/ 60 w 85"/>
                  <a:gd name="T1" fmla="*/ 76 h 76"/>
                  <a:gd name="T2" fmla="*/ 60 w 85"/>
                  <a:gd name="T3" fmla="*/ 76 h 76"/>
                  <a:gd name="T4" fmla="*/ 52 w 85"/>
                  <a:gd name="T5" fmla="*/ 73 h 76"/>
                  <a:gd name="T6" fmla="*/ 0 w 85"/>
                  <a:gd name="T7" fmla="*/ 22 h 76"/>
                  <a:gd name="T8" fmla="*/ 13 w 85"/>
                  <a:gd name="T9" fmla="*/ 9 h 76"/>
                  <a:gd name="T10" fmla="*/ 30 w 85"/>
                  <a:gd name="T11" fmla="*/ 1 h 76"/>
                  <a:gd name="T12" fmla="*/ 33 w 85"/>
                  <a:gd name="T13" fmla="*/ 0 h 76"/>
                  <a:gd name="T14" fmla="*/ 79 w 85"/>
                  <a:gd name="T15" fmla="*/ 46 h 76"/>
                  <a:gd name="T16" fmla="*/ 74 w 85"/>
                  <a:gd name="T17" fmla="*/ 69 h 76"/>
                  <a:gd name="T18" fmla="*/ 60 w 85"/>
                  <a:gd name="T19" fmla="*/ 76 h 76"/>
                  <a:gd name="T20" fmla="*/ 58 w 85"/>
                  <a:gd name="T21" fmla="*/ 68 h 76"/>
                  <a:gd name="T22" fmla="*/ 60 w 85"/>
                  <a:gd name="T23" fmla="*/ 68 h 76"/>
                  <a:gd name="T24" fmla="*/ 68 w 85"/>
                  <a:gd name="T25" fmla="*/ 63 h 76"/>
                  <a:gd name="T26" fmla="*/ 73 w 85"/>
                  <a:gd name="T27" fmla="*/ 52 h 76"/>
                  <a:gd name="T28" fmla="*/ 30 w 85"/>
                  <a:gd name="T29" fmla="*/ 9 h 76"/>
                  <a:gd name="T30" fmla="*/ 18 w 85"/>
                  <a:gd name="T31" fmla="*/ 14 h 76"/>
                  <a:gd name="T32" fmla="*/ 11 w 85"/>
                  <a:gd name="T33" fmla="*/ 21 h 76"/>
                  <a:gd name="T34" fmla="*/ 58 w 85"/>
                  <a:gd name="T35" fmla="*/ 68 h 76"/>
                  <a:gd name="T36" fmla="*/ 58 w 85"/>
                  <a:gd name="T37" fmla="*/ 6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 h="76">
                    <a:moveTo>
                      <a:pt x="60" y="76"/>
                    </a:moveTo>
                    <a:cubicBezTo>
                      <a:pt x="60" y="76"/>
                      <a:pt x="60" y="76"/>
                      <a:pt x="60" y="76"/>
                    </a:cubicBezTo>
                    <a:cubicBezTo>
                      <a:pt x="55" y="76"/>
                      <a:pt x="52" y="74"/>
                      <a:pt x="52" y="73"/>
                    </a:cubicBezTo>
                    <a:cubicBezTo>
                      <a:pt x="0" y="22"/>
                      <a:pt x="0" y="22"/>
                      <a:pt x="0" y="22"/>
                    </a:cubicBezTo>
                    <a:cubicBezTo>
                      <a:pt x="13" y="9"/>
                      <a:pt x="13" y="9"/>
                      <a:pt x="13" y="9"/>
                    </a:cubicBezTo>
                    <a:cubicBezTo>
                      <a:pt x="14" y="8"/>
                      <a:pt x="17" y="5"/>
                      <a:pt x="30" y="1"/>
                    </a:cubicBezTo>
                    <a:cubicBezTo>
                      <a:pt x="33" y="0"/>
                      <a:pt x="33" y="0"/>
                      <a:pt x="33" y="0"/>
                    </a:cubicBezTo>
                    <a:cubicBezTo>
                      <a:pt x="79" y="46"/>
                      <a:pt x="79" y="46"/>
                      <a:pt x="79" y="46"/>
                    </a:cubicBezTo>
                    <a:cubicBezTo>
                      <a:pt x="82" y="49"/>
                      <a:pt x="85" y="58"/>
                      <a:pt x="74" y="69"/>
                    </a:cubicBezTo>
                    <a:cubicBezTo>
                      <a:pt x="69" y="74"/>
                      <a:pt x="64" y="76"/>
                      <a:pt x="60" y="76"/>
                    </a:cubicBezTo>
                    <a:close/>
                    <a:moveTo>
                      <a:pt x="58" y="68"/>
                    </a:moveTo>
                    <a:cubicBezTo>
                      <a:pt x="58" y="68"/>
                      <a:pt x="58" y="68"/>
                      <a:pt x="60" y="68"/>
                    </a:cubicBezTo>
                    <a:cubicBezTo>
                      <a:pt x="62" y="68"/>
                      <a:pt x="65" y="66"/>
                      <a:pt x="68" y="63"/>
                    </a:cubicBezTo>
                    <a:cubicBezTo>
                      <a:pt x="76" y="56"/>
                      <a:pt x="73" y="52"/>
                      <a:pt x="73" y="52"/>
                    </a:cubicBezTo>
                    <a:cubicBezTo>
                      <a:pt x="30" y="9"/>
                      <a:pt x="30" y="9"/>
                      <a:pt x="30" y="9"/>
                    </a:cubicBezTo>
                    <a:cubicBezTo>
                      <a:pt x="21" y="12"/>
                      <a:pt x="19" y="14"/>
                      <a:pt x="18" y="14"/>
                    </a:cubicBezTo>
                    <a:cubicBezTo>
                      <a:pt x="11" y="21"/>
                      <a:pt x="11" y="21"/>
                      <a:pt x="11" y="21"/>
                    </a:cubicBezTo>
                    <a:cubicBezTo>
                      <a:pt x="58" y="68"/>
                      <a:pt x="58" y="68"/>
                      <a:pt x="58" y="68"/>
                    </a:cubicBezTo>
                    <a:cubicBezTo>
                      <a:pt x="58" y="68"/>
                      <a:pt x="58" y="68"/>
                      <a:pt x="58" y="68"/>
                    </a:cubicBezTo>
                    <a:close/>
                  </a:path>
                </a:pathLst>
              </a:custGeom>
              <a:grpFill/>
              <a:ln w="317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64" name="Freeform 130">
                <a:extLst>
                  <a:ext uri="{FF2B5EF4-FFF2-40B4-BE49-F238E27FC236}">
                    <a16:creationId xmlns:a16="http://schemas.microsoft.com/office/drawing/2014/main" id="{99532D95-86F9-4992-A22A-F8F67CF908E0}"/>
                  </a:ext>
                </a:extLst>
              </p:cNvPr>
              <p:cNvSpPr>
                <a:spLocks noEditPoints="1"/>
              </p:cNvSpPr>
              <p:nvPr/>
            </p:nvSpPr>
            <p:spPr bwMode="auto">
              <a:xfrm>
                <a:off x="5508977" y="3649484"/>
                <a:ext cx="154512" cy="153276"/>
              </a:xfrm>
              <a:custGeom>
                <a:avLst/>
                <a:gdLst>
                  <a:gd name="T0" fmla="*/ 65 w 81"/>
                  <a:gd name="T1" fmla="*/ 80 h 80"/>
                  <a:gd name="T2" fmla="*/ 32 w 81"/>
                  <a:gd name="T3" fmla="*/ 47 h 80"/>
                  <a:gd name="T4" fmla="*/ 18 w 81"/>
                  <a:gd name="T5" fmla="*/ 41 h 80"/>
                  <a:gd name="T6" fmla="*/ 0 w 81"/>
                  <a:gd name="T7" fmla="*/ 15 h 80"/>
                  <a:gd name="T8" fmla="*/ 15 w 81"/>
                  <a:gd name="T9" fmla="*/ 0 h 80"/>
                  <a:gd name="T10" fmla="*/ 42 w 81"/>
                  <a:gd name="T11" fmla="*/ 17 h 80"/>
                  <a:gd name="T12" fmla="*/ 48 w 81"/>
                  <a:gd name="T13" fmla="*/ 31 h 80"/>
                  <a:gd name="T14" fmla="*/ 81 w 81"/>
                  <a:gd name="T15" fmla="*/ 64 h 80"/>
                  <a:gd name="T16" fmla="*/ 79 w 81"/>
                  <a:gd name="T17" fmla="*/ 67 h 80"/>
                  <a:gd name="T18" fmla="*/ 74 w 81"/>
                  <a:gd name="T19" fmla="*/ 72 h 80"/>
                  <a:gd name="T20" fmla="*/ 74 w 81"/>
                  <a:gd name="T21" fmla="*/ 73 h 80"/>
                  <a:gd name="T22" fmla="*/ 65 w 81"/>
                  <a:gd name="T23" fmla="*/ 80 h 80"/>
                  <a:gd name="T24" fmla="*/ 23 w 81"/>
                  <a:gd name="T25" fmla="*/ 35 h 80"/>
                  <a:gd name="T26" fmla="*/ 36 w 81"/>
                  <a:gd name="T27" fmla="*/ 41 h 80"/>
                  <a:gd name="T28" fmla="*/ 65 w 81"/>
                  <a:gd name="T29" fmla="*/ 70 h 80"/>
                  <a:gd name="T30" fmla="*/ 69 w 81"/>
                  <a:gd name="T31" fmla="*/ 66 h 80"/>
                  <a:gd name="T32" fmla="*/ 70 w 81"/>
                  <a:gd name="T33" fmla="*/ 65 h 80"/>
                  <a:gd name="T34" fmla="*/ 41 w 81"/>
                  <a:gd name="T35" fmla="*/ 36 h 80"/>
                  <a:gd name="T36" fmla="*/ 35 w 81"/>
                  <a:gd name="T37" fmla="*/ 22 h 80"/>
                  <a:gd name="T38" fmla="*/ 16 w 81"/>
                  <a:gd name="T39" fmla="*/ 10 h 80"/>
                  <a:gd name="T40" fmla="*/ 11 w 81"/>
                  <a:gd name="T41" fmla="*/ 16 h 80"/>
                  <a:gd name="T42" fmla="*/ 23 w 81"/>
                  <a:gd name="T43" fmla="*/ 35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1" h="80">
                    <a:moveTo>
                      <a:pt x="65" y="80"/>
                    </a:moveTo>
                    <a:cubicBezTo>
                      <a:pt x="32" y="47"/>
                      <a:pt x="32" y="47"/>
                      <a:pt x="32" y="47"/>
                    </a:cubicBezTo>
                    <a:cubicBezTo>
                      <a:pt x="18" y="41"/>
                      <a:pt x="18" y="41"/>
                      <a:pt x="18" y="41"/>
                    </a:cubicBezTo>
                    <a:cubicBezTo>
                      <a:pt x="0" y="15"/>
                      <a:pt x="0" y="15"/>
                      <a:pt x="0" y="15"/>
                    </a:cubicBezTo>
                    <a:cubicBezTo>
                      <a:pt x="15" y="0"/>
                      <a:pt x="15" y="0"/>
                      <a:pt x="15" y="0"/>
                    </a:cubicBezTo>
                    <a:cubicBezTo>
                      <a:pt x="42" y="17"/>
                      <a:pt x="42" y="17"/>
                      <a:pt x="42" y="17"/>
                    </a:cubicBezTo>
                    <a:cubicBezTo>
                      <a:pt x="48" y="31"/>
                      <a:pt x="48" y="31"/>
                      <a:pt x="48" y="31"/>
                    </a:cubicBezTo>
                    <a:cubicBezTo>
                      <a:pt x="81" y="64"/>
                      <a:pt x="81" y="64"/>
                      <a:pt x="81" y="64"/>
                    </a:cubicBezTo>
                    <a:cubicBezTo>
                      <a:pt x="79" y="67"/>
                      <a:pt x="79" y="67"/>
                      <a:pt x="79" y="67"/>
                    </a:cubicBezTo>
                    <a:cubicBezTo>
                      <a:pt x="77" y="69"/>
                      <a:pt x="76" y="71"/>
                      <a:pt x="74" y="72"/>
                    </a:cubicBezTo>
                    <a:cubicBezTo>
                      <a:pt x="74" y="73"/>
                      <a:pt x="74" y="73"/>
                      <a:pt x="74" y="73"/>
                    </a:cubicBezTo>
                    <a:lnTo>
                      <a:pt x="65" y="80"/>
                    </a:lnTo>
                    <a:close/>
                    <a:moveTo>
                      <a:pt x="23" y="35"/>
                    </a:moveTo>
                    <a:cubicBezTo>
                      <a:pt x="36" y="41"/>
                      <a:pt x="36" y="41"/>
                      <a:pt x="36" y="41"/>
                    </a:cubicBezTo>
                    <a:cubicBezTo>
                      <a:pt x="65" y="70"/>
                      <a:pt x="65" y="70"/>
                      <a:pt x="65" y="70"/>
                    </a:cubicBezTo>
                    <a:cubicBezTo>
                      <a:pt x="69" y="66"/>
                      <a:pt x="69" y="66"/>
                      <a:pt x="69" y="66"/>
                    </a:cubicBezTo>
                    <a:cubicBezTo>
                      <a:pt x="69" y="66"/>
                      <a:pt x="70" y="65"/>
                      <a:pt x="70" y="65"/>
                    </a:cubicBezTo>
                    <a:cubicBezTo>
                      <a:pt x="41" y="36"/>
                      <a:pt x="41" y="36"/>
                      <a:pt x="41" y="36"/>
                    </a:cubicBezTo>
                    <a:cubicBezTo>
                      <a:pt x="35" y="22"/>
                      <a:pt x="35" y="22"/>
                      <a:pt x="35" y="22"/>
                    </a:cubicBezTo>
                    <a:cubicBezTo>
                      <a:pt x="16" y="10"/>
                      <a:pt x="16" y="10"/>
                      <a:pt x="16" y="10"/>
                    </a:cubicBezTo>
                    <a:cubicBezTo>
                      <a:pt x="11" y="16"/>
                      <a:pt x="11" y="16"/>
                      <a:pt x="11" y="16"/>
                    </a:cubicBezTo>
                    <a:lnTo>
                      <a:pt x="23" y="35"/>
                    </a:lnTo>
                    <a:close/>
                  </a:path>
                </a:pathLst>
              </a:custGeom>
              <a:grpFill/>
              <a:ln w="317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65" name="Freeform 131">
                <a:extLst>
                  <a:ext uri="{FF2B5EF4-FFF2-40B4-BE49-F238E27FC236}">
                    <a16:creationId xmlns:a16="http://schemas.microsoft.com/office/drawing/2014/main" id="{A4304E6A-0009-4C19-BB19-7A189DFFD02D}"/>
                  </a:ext>
                </a:extLst>
              </p:cNvPr>
              <p:cNvSpPr>
                <a:spLocks noEditPoints="1"/>
              </p:cNvSpPr>
              <p:nvPr/>
            </p:nvSpPr>
            <p:spPr bwMode="auto">
              <a:xfrm>
                <a:off x="5513921" y="3670498"/>
                <a:ext cx="302844" cy="286775"/>
              </a:xfrm>
              <a:custGeom>
                <a:avLst/>
                <a:gdLst>
                  <a:gd name="T0" fmla="*/ 127 w 159"/>
                  <a:gd name="T1" fmla="*/ 4 h 150"/>
                  <a:gd name="T2" fmla="*/ 140 w 159"/>
                  <a:gd name="T3" fmla="*/ 6 h 150"/>
                  <a:gd name="T4" fmla="*/ 123 w 159"/>
                  <a:gd name="T5" fmla="*/ 13 h 150"/>
                  <a:gd name="T6" fmla="*/ 121 w 159"/>
                  <a:gd name="T7" fmla="*/ 14 h 150"/>
                  <a:gd name="T8" fmla="*/ 121 w 159"/>
                  <a:gd name="T9" fmla="*/ 16 h 150"/>
                  <a:gd name="T10" fmla="*/ 120 w 159"/>
                  <a:gd name="T11" fmla="*/ 23 h 150"/>
                  <a:gd name="T12" fmla="*/ 120 w 159"/>
                  <a:gd name="T13" fmla="*/ 24 h 150"/>
                  <a:gd name="T14" fmla="*/ 120 w 159"/>
                  <a:gd name="T15" fmla="*/ 25 h 150"/>
                  <a:gd name="T16" fmla="*/ 126 w 159"/>
                  <a:gd name="T17" fmla="*/ 39 h 150"/>
                  <a:gd name="T18" fmla="*/ 128 w 159"/>
                  <a:gd name="T19" fmla="*/ 43 h 150"/>
                  <a:gd name="T20" fmla="*/ 131 w 159"/>
                  <a:gd name="T21" fmla="*/ 41 h 150"/>
                  <a:gd name="T22" fmla="*/ 152 w 159"/>
                  <a:gd name="T23" fmla="*/ 32 h 150"/>
                  <a:gd name="T24" fmla="*/ 135 w 159"/>
                  <a:gd name="T25" fmla="*/ 50 h 150"/>
                  <a:gd name="T26" fmla="*/ 132 w 159"/>
                  <a:gd name="T27" fmla="*/ 52 h 150"/>
                  <a:gd name="T28" fmla="*/ 133 w 159"/>
                  <a:gd name="T29" fmla="*/ 56 h 150"/>
                  <a:gd name="T30" fmla="*/ 138 w 159"/>
                  <a:gd name="T31" fmla="*/ 68 h 150"/>
                  <a:gd name="T32" fmla="*/ 90 w 159"/>
                  <a:gd name="T33" fmla="*/ 83 h 150"/>
                  <a:gd name="T34" fmla="*/ 33 w 159"/>
                  <a:gd name="T35" fmla="*/ 142 h 150"/>
                  <a:gd name="T36" fmla="*/ 23 w 159"/>
                  <a:gd name="T37" fmla="*/ 146 h 150"/>
                  <a:gd name="T38" fmla="*/ 15 w 159"/>
                  <a:gd name="T39" fmla="*/ 142 h 150"/>
                  <a:gd name="T40" fmla="*/ 15 w 159"/>
                  <a:gd name="T41" fmla="*/ 123 h 150"/>
                  <a:gd name="T42" fmla="*/ 80 w 159"/>
                  <a:gd name="T43" fmla="*/ 71 h 150"/>
                  <a:gd name="T44" fmla="*/ 80 w 159"/>
                  <a:gd name="T45" fmla="*/ 71 h 150"/>
                  <a:gd name="T46" fmla="*/ 80 w 159"/>
                  <a:gd name="T47" fmla="*/ 70 h 150"/>
                  <a:gd name="T48" fmla="*/ 102 w 159"/>
                  <a:gd name="T49" fmla="*/ 23 h 150"/>
                  <a:gd name="T50" fmla="*/ 104 w 159"/>
                  <a:gd name="T51" fmla="*/ 15 h 150"/>
                  <a:gd name="T52" fmla="*/ 121 w 159"/>
                  <a:gd name="T53" fmla="*/ 4 h 150"/>
                  <a:gd name="T54" fmla="*/ 122 w 159"/>
                  <a:gd name="T55" fmla="*/ 4 h 150"/>
                  <a:gd name="T56" fmla="*/ 127 w 159"/>
                  <a:gd name="T57" fmla="*/ 4 h 150"/>
                  <a:gd name="T58" fmla="*/ 127 w 159"/>
                  <a:gd name="T59" fmla="*/ 4 h 150"/>
                  <a:gd name="T60" fmla="*/ 24 w 159"/>
                  <a:gd name="T61" fmla="*/ 142 h 150"/>
                  <a:gd name="T62" fmla="*/ 31 w 159"/>
                  <a:gd name="T63" fmla="*/ 139 h 150"/>
                  <a:gd name="T64" fmla="*/ 31 w 159"/>
                  <a:gd name="T65" fmla="*/ 125 h 150"/>
                  <a:gd name="T66" fmla="*/ 24 w 159"/>
                  <a:gd name="T67" fmla="*/ 122 h 150"/>
                  <a:gd name="T68" fmla="*/ 17 w 159"/>
                  <a:gd name="T69" fmla="*/ 125 h 150"/>
                  <a:gd name="T70" fmla="*/ 17 w 159"/>
                  <a:gd name="T71" fmla="*/ 139 h 150"/>
                  <a:gd name="T72" fmla="*/ 24 w 159"/>
                  <a:gd name="T73" fmla="*/ 142 h 150"/>
                  <a:gd name="T74" fmla="*/ 127 w 159"/>
                  <a:gd name="T75" fmla="*/ 0 h 150"/>
                  <a:gd name="T76" fmla="*/ 121 w 159"/>
                  <a:gd name="T77" fmla="*/ 0 h 150"/>
                  <a:gd name="T78" fmla="*/ 100 w 159"/>
                  <a:gd name="T79" fmla="*/ 13 h 150"/>
                  <a:gd name="T80" fmla="*/ 77 w 159"/>
                  <a:gd name="T81" fmla="*/ 68 h 150"/>
                  <a:gd name="T82" fmla="*/ 12 w 159"/>
                  <a:gd name="T83" fmla="*/ 120 h 150"/>
                  <a:gd name="T84" fmla="*/ 12 w 159"/>
                  <a:gd name="T85" fmla="*/ 145 h 150"/>
                  <a:gd name="T86" fmla="*/ 23 w 159"/>
                  <a:gd name="T87" fmla="*/ 150 h 150"/>
                  <a:gd name="T88" fmla="*/ 36 w 159"/>
                  <a:gd name="T89" fmla="*/ 145 h 150"/>
                  <a:gd name="T90" fmla="*/ 93 w 159"/>
                  <a:gd name="T91" fmla="*/ 85 h 150"/>
                  <a:gd name="T92" fmla="*/ 144 w 159"/>
                  <a:gd name="T93" fmla="*/ 71 h 150"/>
                  <a:gd name="T94" fmla="*/ 137 w 159"/>
                  <a:gd name="T95" fmla="*/ 54 h 150"/>
                  <a:gd name="T96" fmla="*/ 159 w 159"/>
                  <a:gd name="T97" fmla="*/ 25 h 150"/>
                  <a:gd name="T98" fmla="*/ 130 w 159"/>
                  <a:gd name="T99" fmla="*/ 37 h 150"/>
                  <a:gd name="T100" fmla="*/ 124 w 159"/>
                  <a:gd name="T101" fmla="*/ 24 h 150"/>
                  <a:gd name="T102" fmla="*/ 125 w 159"/>
                  <a:gd name="T103" fmla="*/ 17 h 150"/>
                  <a:gd name="T104" fmla="*/ 149 w 159"/>
                  <a:gd name="T105" fmla="*/ 6 h 150"/>
                  <a:gd name="T106" fmla="*/ 127 w 159"/>
                  <a:gd name="T107" fmla="*/ 0 h 150"/>
                  <a:gd name="T108" fmla="*/ 24 w 159"/>
                  <a:gd name="T109" fmla="*/ 138 h 150"/>
                  <a:gd name="T110" fmla="*/ 20 w 159"/>
                  <a:gd name="T111" fmla="*/ 136 h 150"/>
                  <a:gd name="T112" fmla="*/ 20 w 159"/>
                  <a:gd name="T113" fmla="*/ 128 h 150"/>
                  <a:gd name="T114" fmla="*/ 24 w 159"/>
                  <a:gd name="T115" fmla="*/ 126 h 150"/>
                  <a:gd name="T116" fmla="*/ 29 w 159"/>
                  <a:gd name="T117" fmla="*/ 128 h 150"/>
                  <a:gd name="T118" fmla="*/ 29 w 159"/>
                  <a:gd name="T119" fmla="*/ 136 h 150"/>
                  <a:gd name="T120" fmla="*/ 24 w 159"/>
                  <a:gd name="T121" fmla="*/ 13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9" h="150">
                    <a:moveTo>
                      <a:pt x="127" y="4"/>
                    </a:moveTo>
                    <a:cubicBezTo>
                      <a:pt x="132" y="4"/>
                      <a:pt x="136" y="5"/>
                      <a:pt x="140" y="6"/>
                    </a:cubicBezTo>
                    <a:cubicBezTo>
                      <a:pt x="123" y="13"/>
                      <a:pt x="123" y="13"/>
                      <a:pt x="123" y="13"/>
                    </a:cubicBezTo>
                    <a:cubicBezTo>
                      <a:pt x="121" y="14"/>
                      <a:pt x="121" y="14"/>
                      <a:pt x="121" y="14"/>
                    </a:cubicBezTo>
                    <a:cubicBezTo>
                      <a:pt x="121" y="16"/>
                      <a:pt x="121" y="16"/>
                      <a:pt x="121" y="16"/>
                    </a:cubicBezTo>
                    <a:cubicBezTo>
                      <a:pt x="120" y="23"/>
                      <a:pt x="120" y="23"/>
                      <a:pt x="120" y="23"/>
                    </a:cubicBezTo>
                    <a:cubicBezTo>
                      <a:pt x="120" y="24"/>
                      <a:pt x="120" y="24"/>
                      <a:pt x="120" y="24"/>
                    </a:cubicBezTo>
                    <a:cubicBezTo>
                      <a:pt x="120" y="25"/>
                      <a:pt x="120" y="25"/>
                      <a:pt x="120" y="25"/>
                    </a:cubicBezTo>
                    <a:cubicBezTo>
                      <a:pt x="126" y="39"/>
                      <a:pt x="126" y="39"/>
                      <a:pt x="126" y="39"/>
                    </a:cubicBezTo>
                    <a:cubicBezTo>
                      <a:pt x="128" y="43"/>
                      <a:pt x="128" y="43"/>
                      <a:pt x="128" y="43"/>
                    </a:cubicBezTo>
                    <a:cubicBezTo>
                      <a:pt x="131" y="41"/>
                      <a:pt x="131" y="41"/>
                      <a:pt x="131" y="41"/>
                    </a:cubicBezTo>
                    <a:cubicBezTo>
                      <a:pt x="152" y="32"/>
                      <a:pt x="152" y="32"/>
                      <a:pt x="152" y="32"/>
                    </a:cubicBezTo>
                    <a:cubicBezTo>
                      <a:pt x="148" y="38"/>
                      <a:pt x="143" y="46"/>
                      <a:pt x="135" y="50"/>
                    </a:cubicBezTo>
                    <a:cubicBezTo>
                      <a:pt x="132" y="52"/>
                      <a:pt x="132" y="52"/>
                      <a:pt x="132" y="52"/>
                    </a:cubicBezTo>
                    <a:cubicBezTo>
                      <a:pt x="133" y="56"/>
                      <a:pt x="133" y="56"/>
                      <a:pt x="133" y="56"/>
                    </a:cubicBezTo>
                    <a:cubicBezTo>
                      <a:pt x="138" y="68"/>
                      <a:pt x="138" y="68"/>
                      <a:pt x="138" y="68"/>
                    </a:cubicBezTo>
                    <a:cubicBezTo>
                      <a:pt x="126" y="69"/>
                      <a:pt x="98" y="74"/>
                      <a:pt x="90" y="83"/>
                    </a:cubicBezTo>
                    <a:cubicBezTo>
                      <a:pt x="33" y="142"/>
                      <a:pt x="33" y="142"/>
                      <a:pt x="33" y="142"/>
                    </a:cubicBezTo>
                    <a:cubicBezTo>
                      <a:pt x="33" y="142"/>
                      <a:pt x="28" y="146"/>
                      <a:pt x="23" y="146"/>
                    </a:cubicBezTo>
                    <a:cubicBezTo>
                      <a:pt x="20" y="146"/>
                      <a:pt x="17" y="144"/>
                      <a:pt x="15" y="142"/>
                    </a:cubicBezTo>
                    <a:cubicBezTo>
                      <a:pt x="7" y="134"/>
                      <a:pt x="13" y="125"/>
                      <a:pt x="15" y="123"/>
                    </a:cubicBezTo>
                    <a:cubicBezTo>
                      <a:pt x="80" y="71"/>
                      <a:pt x="80" y="71"/>
                      <a:pt x="80" y="71"/>
                    </a:cubicBezTo>
                    <a:cubicBezTo>
                      <a:pt x="80" y="71"/>
                      <a:pt x="80" y="71"/>
                      <a:pt x="80" y="71"/>
                    </a:cubicBezTo>
                    <a:cubicBezTo>
                      <a:pt x="80" y="70"/>
                      <a:pt x="80" y="70"/>
                      <a:pt x="80" y="70"/>
                    </a:cubicBezTo>
                    <a:cubicBezTo>
                      <a:pt x="93" y="58"/>
                      <a:pt x="98" y="36"/>
                      <a:pt x="102" y="23"/>
                    </a:cubicBezTo>
                    <a:cubicBezTo>
                      <a:pt x="103" y="19"/>
                      <a:pt x="103" y="17"/>
                      <a:pt x="104" y="15"/>
                    </a:cubicBezTo>
                    <a:cubicBezTo>
                      <a:pt x="106" y="7"/>
                      <a:pt x="107" y="7"/>
                      <a:pt x="121" y="4"/>
                    </a:cubicBezTo>
                    <a:cubicBezTo>
                      <a:pt x="122" y="4"/>
                      <a:pt x="122" y="4"/>
                      <a:pt x="122" y="4"/>
                    </a:cubicBezTo>
                    <a:cubicBezTo>
                      <a:pt x="124" y="4"/>
                      <a:pt x="125" y="4"/>
                      <a:pt x="127" y="4"/>
                    </a:cubicBezTo>
                    <a:cubicBezTo>
                      <a:pt x="127" y="4"/>
                      <a:pt x="127" y="4"/>
                      <a:pt x="127" y="4"/>
                    </a:cubicBezTo>
                    <a:moveTo>
                      <a:pt x="24" y="142"/>
                    </a:moveTo>
                    <a:cubicBezTo>
                      <a:pt x="27" y="142"/>
                      <a:pt x="30" y="141"/>
                      <a:pt x="31" y="139"/>
                    </a:cubicBezTo>
                    <a:cubicBezTo>
                      <a:pt x="35" y="135"/>
                      <a:pt x="35" y="129"/>
                      <a:pt x="31" y="125"/>
                    </a:cubicBezTo>
                    <a:cubicBezTo>
                      <a:pt x="30" y="123"/>
                      <a:pt x="27" y="122"/>
                      <a:pt x="24" y="122"/>
                    </a:cubicBezTo>
                    <a:cubicBezTo>
                      <a:pt x="22" y="122"/>
                      <a:pt x="19" y="123"/>
                      <a:pt x="17" y="125"/>
                    </a:cubicBezTo>
                    <a:cubicBezTo>
                      <a:pt x="13" y="129"/>
                      <a:pt x="13" y="135"/>
                      <a:pt x="17" y="139"/>
                    </a:cubicBezTo>
                    <a:cubicBezTo>
                      <a:pt x="19" y="141"/>
                      <a:pt x="22" y="142"/>
                      <a:pt x="24" y="142"/>
                    </a:cubicBezTo>
                    <a:moveTo>
                      <a:pt x="127" y="0"/>
                    </a:moveTo>
                    <a:cubicBezTo>
                      <a:pt x="125" y="0"/>
                      <a:pt x="123" y="0"/>
                      <a:pt x="121" y="0"/>
                    </a:cubicBezTo>
                    <a:cubicBezTo>
                      <a:pt x="106" y="3"/>
                      <a:pt x="103" y="4"/>
                      <a:pt x="100" y="13"/>
                    </a:cubicBezTo>
                    <a:cubicBezTo>
                      <a:pt x="97" y="23"/>
                      <a:pt x="93" y="53"/>
                      <a:pt x="77" y="68"/>
                    </a:cubicBezTo>
                    <a:cubicBezTo>
                      <a:pt x="12" y="120"/>
                      <a:pt x="12" y="120"/>
                      <a:pt x="12" y="120"/>
                    </a:cubicBezTo>
                    <a:cubicBezTo>
                      <a:pt x="12" y="120"/>
                      <a:pt x="0" y="133"/>
                      <a:pt x="12" y="145"/>
                    </a:cubicBezTo>
                    <a:cubicBezTo>
                      <a:pt x="16" y="148"/>
                      <a:pt x="20" y="150"/>
                      <a:pt x="23" y="150"/>
                    </a:cubicBezTo>
                    <a:cubicBezTo>
                      <a:pt x="30" y="150"/>
                      <a:pt x="36" y="145"/>
                      <a:pt x="36" y="145"/>
                    </a:cubicBezTo>
                    <a:cubicBezTo>
                      <a:pt x="93" y="85"/>
                      <a:pt x="93" y="85"/>
                      <a:pt x="93" y="85"/>
                    </a:cubicBezTo>
                    <a:cubicBezTo>
                      <a:pt x="102" y="76"/>
                      <a:pt x="144" y="71"/>
                      <a:pt x="144" y="71"/>
                    </a:cubicBezTo>
                    <a:cubicBezTo>
                      <a:pt x="137" y="54"/>
                      <a:pt x="137" y="54"/>
                      <a:pt x="137" y="54"/>
                    </a:cubicBezTo>
                    <a:cubicBezTo>
                      <a:pt x="153" y="46"/>
                      <a:pt x="159" y="25"/>
                      <a:pt x="159" y="25"/>
                    </a:cubicBezTo>
                    <a:cubicBezTo>
                      <a:pt x="130" y="37"/>
                      <a:pt x="130" y="37"/>
                      <a:pt x="130" y="37"/>
                    </a:cubicBezTo>
                    <a:cubicBezTo>
                      <a:pt x="124" y="24"/>
                      <a:pt x="124" y="24"/>
                      <a:pt x="124" y="24"/>
                    </a:cubicBezTo>
                    <a:cubicBezTo>
                      <a:pt x="125" y="17"/>
                      <a:pt x="125" y="17"/>
                      <a:pt x="125" y="17"/>
                    </a:cubicBezTo>
                    <a:cubicBezTo>
                      <a:pt x="149" y="6"/>
                      <a:pt x="149" y="6"/>
                      <a:pt x="149" y="6"/>
                    </a:cubicBezTo>
                    <a:cubicBezTo>
                      <a:pt x="149" y="6"/>
                      <a:pt x="139" y="0"/>
                      <a:pt x="127" y="0"/>
                    </a:cubicBezTo>
                    <a:close/>
                    <a:moveTo>
                      <a:pt x="24" y="138"/>
                    </a:moveTo>
                    <a:cubicBezTo>
                      <a:pt x="23" y="138"/>
                      <a:pt x="21" y="138"/>
                      <a:pt x="20" y="136"/>
                    </a:cubicBezTo>
                    <a:cubicBezTo>
                      <a:pt x="17" y="134"/>
                      <a:pt x="17" y="130"/>
                      <a:pt x="20" y="128"/>
                    </a:cubicBezTo>
                    <a:cubicBezTo>
                      <a:pt x="21" y="127"/>
                      <a:pt x="23" y="126"/>
                      <a:pt x="24" y="126"/>
                    </a:cubicBezTo>
                    <a:cubicBezTo>
                      <a:pt x="26" y="126"/>
                      <a:pt x="27" y="127"/>
                      <a:pt x="29" y="128"/>
                    </a:cubicBezTo>
                    <a:cubicBezTo>
                      <a:pt x="31" y="130"/>
                      <a:pt x="31" y="134"/>
                      <a:pt x="29" y="136"/>
                    </a:cubicBezTo>
                    <a:cubicBezTo>
                      <a:pt x="27" y="138"/>
                      <a:pt x="26" y="138"/>
                      <a:pt x="24" y="138"/>
                    </a:cubicBezTo>
                    <a:close/>
                  </a:path>
                </a:pathLst>
              </a:custGeom>
              <a:grpFill/>
              <a:ln w="317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grpSp>
      </p:grpSp>
      <p:sp>
        <p:nvSpPr>
          <p:cNvPr id="77" name="Text Placeholder 76">
            <a:extLst>
              <a:ext uri="{FF2B5EF4-FFF2-40B4-BE49-F238E27FC236}">
                <a16:creationId xmlns:a16="http://schemas.microsoft.com/office/drawing/2014/main" id="{32AB4371-99E9-4FD0-A119-1CF96F2D3EE6}"/>
              </a:ext>
            </a:extLst>
          </p:cNvPr>
          <p:cNvSpPr>
            <a:spLocks noGrp="1"/>
          </p:cNvSpPr>
          <p:nvPr>
            <p:ph type="body" sz="quarter" idx="16"/>
          </p:nvPr>
        </p:nvSpPr>
        <p:spPr/>
        <p:txBody>
          <a:bodyPr/>
          <a:lstStyle/>
          <a:p>
            <a:r>
              <a:rPr lang="ro-RO" dirty="0"/>
              <a:t>Optimizarea educației în era digitală</a:t>
            </a:r>
          </a:p>
        </p:txBody>
      </p:sp>
      <p:grpSp>
        <p:nvGrpSpPr>
          <p:cNvPr id="44" name="Group 43" descr="steps graphic">
            <a:extLst>
              <a:ext uri="{FF2B5EF4-FFF2-40B4-BE49-F238E27FC236}">
                <a16:creationId xmlns:a16="http://schemas.microsoft.com/office/drawing/2014/main" id="{6EB24599-0719-48BC-AB48-E49D34953116}"/>
              </a:ext>
              <a:ext uri="{C183D7F6-B498-43B3-948B-1728B52AA6E4}">
                <adec:decorative xmlns:adec="http://schemas.microsoft.com/office/drawing/2017/decorative" val="1"/>
              </a:ext>
            </a:extLst>
          </p:cNvPr>
          <p:cNvGrpSpPr/>
          <p:nvPr/>
        </p:nvGrpSpPr>
        <p:grpSpPr>
          <a:xfrm>
            <a:off x="6552339" y="3204059"/>
            <a:ext cx="4433401" cy="2700878"/>
            <a:chOff x="6431766" y="2076324"/>
            <a:chExt cx="5184000" cy="3831576"/>
          </a:xfrm>
        </p:grpSpPr>
        <p:grpSp>
          <p:nvGrpSpPr>
            <p:cNvPr id="9" name="Group 27">
              <a:extLst>
                <a:ext uri="{FF2B5EF4-FFF2-40B4-BE49-F238E27FC236}">
                  <a16:creationId xmlns:a16="http://schemas.microsoft.com/office/drawing/2014/main" id="{CFE45C63-A0CD-4ED2-9253-02A15CFBEDD3}"/>
                </a:ext>
              </a:extLst>
            </p:cNvPr>
            <p:cNvGrpSpPr>
              <a:grpSpLocks/>
            </p:cNvGrpSpPr>
            <p:nvPr/>
          </p:nvGrpSpPr>
          <p:grpSpPr bwMode="auto">
            <a:xfrm>
              <a:off x="6431766" y="4609130"/>
              <a:ext cx="2336870" cy="1298770"/>
              <a:chOff x="4808051" y="1842051"/>
              <a:chExt cx="2369874" cy="1397540"/>
            </a:xfrm>
          </p:grpSpPr>
          <p:sp>
            <p:nvSpPr>
              <p:cNvPr id="10" name="Freeform 17">
                <a:extLst>
                  <a:ext uri="{FF2B5EF4-FFF2-40B4-BE49-F238E27FC236}">
                    <a16:creationId xmlns:a16="http://schemas.microsoft.com/office/drawing/2014/main" id="{0F99B6D3-28DD-4E91-808E-0A9D8950E9B9}"/>
                  </a:ext>
                </a:extLst>
              </p:cNvPr>
              <p:cNvSpPr>
                <a:spLocks/>
              </p:cNvSpPr>
              <p:nvPr/>
            </p:nvSpPr>
            <p:spPr bwMode="auto">
              <a:xfrm>
                <a:off x="4808051" y="2331219"/>
                <a:ext cx="1133349" cy="9083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1" name="Freeform 18">
                <a:extLst>
                  <a:ext uri="{FF2B5EF4-FFF2-40B4-BE49-F238E27FC236}">
                    <a16:creationId xmlns:a16="http://schemas.microsoft.com/office/drawing/2014/main" id="{550D5C59-96EE-4437-9C44-B45AA3D56F85}"/>
                  </a:ext>
                </a:extLst>
              </p:cNvPr>
              <p:cNvSpPr>
                <a:spLocks/>
              </p:cNvSpPr>
              <p:nvPr/>
            </p:nvSpPr>
            <p:spPr bwMode="auto">
              <a:xfrm>
                <a:off x="4808051" y="1842051"/>
                <a:ext cx="2369874" cy="959190"/>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2" name="Freeform 19">
                <a:extLst>
                  <a:ext uri="{FF2B5EF4-FFF2-40B4-BE49-F238E27FC236}">
                    <a16:creationId xmlns:a16="http://schemas.microsoft.com/office/drawing/2014/main" id="{163804A0-E4BE-4601-AEB6-7EC3284F52AC}"/>
                  </a:ext>
                </a:extLst>
              </p:cNvPr>
              <p:cNvSpPr>
                <a:spLocks/>
              </p:cNvSpPr>
              <p:nvPr/>
            </p:nvSpPr>
            <p:spPr bwMode="auto">
              <a:xfrm>
                <a:off x="5941552" y="2300082"/>
                <a:ext cx="1236373" cy="939508"/>
              </a:xfrm>
              <a:custGeom>
                <a:avLst/>
                <a:gdLst>
                  <a:gd name="T0" fmla="*/ 1236373 w 649"/>
                  <a:gd name="T1" fmla="*/ 0 h 694"/>
                  <a:gd name="T2" fmla="*/ 1236373 w 649"/>
                  <a:gd name="T3" fmla="*/ 444033 h 694"/>
                  <a:gd name="T4" fmla="*/ 0 w 649"/>
                  <a:gd name="T5" fmla="*/ 939508 h 694"/>
                  <a:gd name="T6" fmla="*/ 0 w 649"/>
                  <a:gd name="T7" fmla="*/ 495475 h 694"/>
                  <a:gd name="T8" fmla="*/ 1236373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nvGrpSpPr>
            <p:cNvPr id="13" name="Group 35">
              <a:extLst>
                <a:ext uri="{FF2B5EF4-FFF2-40B4-BE49-F238E27FC236}">
                  <a16:creationId xmlns:a16="http://schemas.microsoft.com/office/drawing/2014/main" id="{BBFED9B2-8B04-4E8F-B036-2BB7CCF95C04}"/>
                </a:ext>
              </a:extLst>
            </p:cNvPr>
            <p:cNvGrpSpPr>
              <a:grpSpLocks/>
            </p:cNvGrpSpPr>
            <p:nvPr/>
          </p:nvGrpSpPr>
          <p:grpSpPr bwMode="auto">
            <a:xfrm>
              <a:off x="7549331" y="3859410"/>
              <a:ext cx="2336870" cy="1307583"/>
              <a:chOff x="4808051" y="4299121"/>
              <a:chExt cx="2369874" cy="1405200"/>
            </a:xfrm>
          </p:grpSpPr>
          <p:sp>
            <p:nvSpPr>
              <p:cNvPr id="14" name="Freeform 8">
                <a:extLst>
                  <a:ext uri="{FF2B5EF4-FFF2-40B4-BE49-F238E27FC236}">
                    <a16:creationId xmlns:a16="http://schemas.microsoft.com/office/drawing/2014/main" id="{7DA26508-A6A4-4F4C-AC60-E9459BF28898}"/>
                  </a:ext>
                </a:extLst>
              </p:cNvPr>
              <p:cNvSpPr>
                <a:spLocks/>
              </p:cNvSpPr>
              <p:nvPr/>
            </p:nvSpPr>
            <p:spPr bwMode="auto">
              <a:xfrm>
                <a:off x="4808051" y="4795540"/>
                <a:ext cx="1133349" cy="90878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15" name="Freeform 9">
                <a:extLst>
                  <a:ext uri="{FF2B5EF4-FFF2-40B4-BE49-F238E27FC236}">
                    <a16:creationId xmlns:a16="http://schemas.microsoft.com/office/drawing/2014/main" id="{0FC13C28-081C-4595-9C9D-7D21EB3FA9D3}"/>
                  </a:ext>
                </a:extLst>
              </p:cNvPr>
              <p:cNvSpPr>
                <a:spLocks/>
              </p:cNvSpPr>
              <p:nvPr/>
            </p:nvSpPr>
            <p:spPr bwMode="auto">
              <a:xfrm>
                <a:off x="4808051" y="4299121"/>
                <a:ext cx="2369874" cy="961119"/>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16" name="Freeform 10">
                <a:extLst>
                  <a:ext uri="{FF2B5EF4-FFF2-40B4-BE49-F238E27FC236}">
                    <a16:creationId xmlns:a16="http://schemas.microsoft.com/office/drawing/2014/main" id="{31980248-1ADA-45C6-923A-02F7423266AB}"/>
                  </a:ext>
                </a:extLst>
              </p:cNvPr>
              <p:cNvSpPr>
                <a:spLocks/>
              </p:cNvSpPr>
              <p:nvPr/>
            </p:nvSpPr>
            <p:spPr bwMode="auto">
              <a:xfrm>
                <a:off x="5941552" y="4764813"/>
                <a:ext cx="1236373" cy="939508"/>
              </a:xfrm>
              <a:custGeom>
                <a:avLst/>
                <a:gdLst>
                  <a:gd name="T0" fmla="*/ 1236373 w 649"/>
                  <a:gd name="T1" fmla="*/ 0 h 694"/>
                  <a:gd name="T2" fmla="*/ 1236373 w 649"/>
                  <a:gd name="T3" fmla="*/ 444033 h 694"/>
                  <a:gd name="T4" fmla="*/ 0 w 649"/>
                  <a:gd name="T5" fmla="*/ 939508 h 694"/>
                  <a:gd name="T6" fmla="*/ 0 w 649"/>
                  <a:gd name="T7" fmla="*/ 495475 h 694"/>
                  <a:gd name="T8" fmla="*/ 1236373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latin typeface="+mj-lt"/>
                </a:endParaRPr>
              </a:p>
            </p:txBody>
          </p:sp>
        </p:grpSp>
        <p:sp>
          <p:nvSpPr>
            <p:cNvPr id="18" name="Freeform 5">
              <a:extLst>
                <a:ext uri="{FF2B5EF4-FFF2-40B4-BE49-F238E27FC236}">
                  <a16:creationId xmlns:a16="http://schemas.microsoft.com/office/drawing/2014/main" id="{86042750-61FD-40FA-B325-3248D0B0BC20}"/>
                </a:ext>
              </a:extLst>
            </p:cNvPr>
            <p:cNvSpPr>
              <a:spLocks/>
            </p:cNvSpPr>
            <p:nvPr/>
          </p:nvSpPr>
          <p:spPr bwMode="auto">
            <a:xfrm>
              <a:off x="8439938" y="3607038"/>
              <a:ext cx="1117565" cy="8441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grpSp>
          <p:nvGrpSpPr>
            <p:cNvPr id="21" name="Group 31">
              <a:extLst>
                <a:ext uri="{FF2B5EF4-FFF2-40B4-BE49-F238E27FC236}">
                  <a16:creationId xmlns:a16="http://schemas.microsoft.com/office/drawing/2014/main" id="{AAF307FC-5513-426F-BB40-B722D6DF2E3C}"/>
                </a:ext>
              </a:extLst>
            </p:cNvPr>
            <p:cNvGrpSpPr>
              <a:grpSpLocks/>
            </p:cNvGrpSpPr>
            <p:nvPr/>
          </p:nvGrpSpPr>
          <p:grpSpPr bwMode="auto">
            <a:xfrm>
              <a:off x="9278897" y="2438188"/>
              <a:ext cx="2336869" cy="1304631"/>
              <a:chOff x="4808051" y="3515295"/>
              <a:chExt cx="2369874" cy="1403847"/>
            </a:xfrm>
          </p:grpSpPr>
          <p:sp>
            <p:nvSpPr>
              <p:cNvPr id="22" name="Freeform 11">
                <a:extLst>
                  <a:ext uri="{FF2B5EF4-FFF2-40B4-BE49-F238E27FC236}">
                    <a16:creationId xmlns:a16="http://schemas.microsoft.com/office/drawing/2014/main" id="{74A81D7B-94A3-42C9-80AC-62D5D0110B73}"/>
                  </a:ext>
                </a:extLst>
              </p:cNvPr>
              <p:cNvSpPr>
                <a:spLocks/>
              </p:cNvSpPr>
              <p:nvPr/>
            </p:nvSpPr>
            <p:spPr bwMode="auto">
              <a:xfrm>
                <a:off x="4808051" y="4010770"/>
                <a:ext cx="1133349" cy="9083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23" name="Freeform 12">
                <a:extLst>
                  <a:ext uri="{FF2B5EF4-FFF2-40B4-BE49-F238E27FC236}">
                    <a16:creationId xmlns:a16="http://schemas.microsoft.com/office/drawing/2014/main" id="{C157D7EE-659C-409B-A1E6-7D05687D7FBD}"/>
                  </a:ext>
                </a:extLst>
              </p:cNvPr>
              <p:cNvSpPr>
                <a:spLocks/>
              </p:cNvSpPr>
              <p:nvPr/>
            </p:nvSpPr>
            <p:spPr bwMode="auto">
              <a:xfrm>
                <a:off x="4808051" y="3515295"/>
                <a:ext cx="2369874" cy="959190"/>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grpSp>
        <p:grpSp>
          <p:nvGrpSpPr>
            <p:cNvPr id="4" name="Group 3">
              <a:extLst>
                <a:ext uri="{FF2B5EF4-FFF2-40B4-BE49-F238E27FC236}">
                  <a16:creationId xmlns:a16="http://schemas.microsoft.com/office/drawing/2014/main" id="{BC384F39-BE7C-4DC7-9463-38206393DEC4}"/>
                </a:ext>
              </a:extLst>
            </p:cNvPr>
            <p:cNvGrpSpPr/>
            <p:nvPr/>
          </p:nvGrpSpPr>
          <p:grpSpPr>
            <a:xfrm>
              <a:off x="7668115" y="3549446"/>
              <a:ext cx="529043" cy="396000"/>
              <a:chOff x="7687796" y="3553060"/>
              <a:chExt cx="529043" cy="396000"/>
            </a:xfrm>
          </p:grpSpPr>
          <p:sp>
            <p:nvSpPr>
              <p:cNvPr id="26" name="Teardrop 25">
                <a:extLst>
                  <a:ext uri="{FF2B5EF4-FFF2-40B4-BE49-F238E27FC236}">
                    <a16:creationId xmlns:a16="http://schemas.microsoft.com/office/drawing/2014/main" id="{E668D9BC-775F-4484-A481-0A547E2A5D3E}"/>
                  </a:ext>
                </a:extLst>
              </p:cNvPr>
              <p:cNvSpPr/>
              <p:nvPr/>
            </p:nvSpPr>
            <p:spPr>
              <a:xfrm rot="7994273">
                <a:off x="7750851" y="3553060"/>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27" name="Oval 26">
                <a:extLst>
                  <a:ext uri="{FF2B5EF4-FFF2-40B4-BE49-F238E27FC236}">
                    <a16:creationId xmlns:a16="http://schemas.microsoft.com/office/drawing/2014/main" id="{FC18C2F6-BC37-4856-9C97-AB28F5F35F30}"/>
                  </a:ext>
                </a:extLst>
              </p:cNvPr>
              <p:cNvSpPr/>
              <p:nvPr/>
            </p:nvSpPr>
            <p:spPr>
              <a:xfrm>
                <a:off x="7800745" y="3600615"/>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38" name="TextBox 37">
                <a:extLst>
                  <a:ext uri="{FF2B5EF4-FFF2-40B4-BE49-F238E27FC236}">
                    <a16:creationId xmlns:a16="http://schemas.microsoft.com/office/drawing/2014/main" id="{DCF68FA9-42C6-4204-B804-635DC098A56A}"/>
                  </a:ext>
                </a:extLst>
              </p:cNvPr>
              <p:cNvSpPr txBox="1">
                <a:spLocks noChangeArrowheads="1"/>
              </p:cNvSpPr>
              <p:nvPr/>
            </p:nvSpPr>
            <p:spPr bwMode="auto">
              <a:xfrm>
                <a:off x="7687796" y="3587891"/>
                <a:ext cx="529043" cy="30777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2</a:t>
                </a:r>
              </a:p>
            </p:txBody>
          </p:sp>
        </p:grpSp>
        <p:grpSp>
          <p:nvGrpSpPr>
            <p:cNvPr id="5" name="Group 4">
              <a:extLst>
                <a:ext uri="{FF2B5EF4-FFF2-40B4-BE49-F238E27FC236}">
                  <a16:creationId xmlns:a16="http://schemas.microsoft.com/office/drawing/2014/main" id="{93A0B2E9-CE29-4F7C-AFC9-679B8873B095}"/>
                </a:ext>
              </a:extLst>
            </p:cNvPr>
            <p:cNvGrpSpPr/>
            <p:nvPr/>
          </p:nvGrpSpPr>
          <p:grpSpPr>
            <a:xfrm>
              <a:off x="6694640" y="4272888"/>
              <a:ext cx="527478" cy="467989"/>
              <a:chOff x="6694640" y="4272888"/>
              <a:chExt cx="527478" cy="467989"/>
            </a:xfrm>
          </p:grpSpPr>
          <p:sp>
            <p:nvSpPr>
              <p:cNvPr id="29" name="Teardrop 28">
                <a:extLst>
                  <a:ext uri="{FF2B5EF4-FFF2-40B4-BE49-F238E27FC236}">
                    <a16:creationId xmlns:a16="http://schemas.microsoft.com/office/drawing/2014/main" id="{714DA6B9-3503-4743-B96D-C0387E3433EB}"/>
                  </a:ext>
                </a:extLst>
              </p:cNvPr>
              <p:cNvSpPr/>
              <p:nvPr/>
            </p:nvSpPr>
            <p:spPr>
              <a:xfrm rot="7994273">
                <a:off x="6757610" y="4272888"/>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30" name="Oval 29">
                <a:extLst>
                  <a:ext uri="{FF2B5EF4-FFF2-40B4-BE49-F238E27FC236}">
                    <a16:creationId xmlns:a16="http://schemas.microsoft.com/office/drawing/2014/main" id="{0538BF2D-7205-429C-9920-69C767E77FD5}"/>
                  </a:ext>
                </a:extLst>
              </p:cNvPr>
              <p:cNvSpPr/>
              <p:nvPr/>
            </p:nvSpPr>
            <p:spPr>
              <a:xfrm>
                <a:off x="6807876" y="4320739"/>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37" name="TextBox 36">
                <a:extLst>
                  <a:ext uri="{FF2B5EF4-FFF2-40B4-BE49-F238E27FC236}">
                    <a16:creationId xmlns:a16="http://schemas.microsoft.com/office/drawing/2014/main" id="{9CCC179C-E666-4CBA-8225-E9AE8F63B9C3}"/>
                  </a:ext>
                </a:extLst>
              </p:cNvPr>
              <p:cNvSpPr txBox="1">
                <a:spLocks noChangeArrowheads="1"/>
              </p:cNvSpPr>
              <p:nvPr/>
            </p:nvSpPr>
            <p:spPr bwMode="auto">
              <a:xfrm>
                <a:off x="6694640" y="4304251"/>
                <a:ext cx="527478" cy="436626"/>
              </a:xfrm>
              <a:prstGeom prst="rect">
                <a:avLst/>
              </a:prstGeom>
              <a:noFill/>
              <a:ln w="9525">
                <a:noFill/>
                <a:miter lim="800000"/>
                <a:headEnd/>
                <a:tailEnd/>
              </a:ln>
            </p:spPr>
            <p:txBody>
              <a:bodyPr wrap="square">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1</a:t>
                </a:r>
              </a:p>
            </p:txBody>
          </p:sp>
        </p:grpSp>
        <p:grpSp>
          <p:nvGrpSpPr>
            <p:cNvPr id="3" name="Group 2">
              <a:extLst>
                <a:ext uri="{FF2B5EF4-FFF2-40B4-BE49-F238E27FC236}">
                  <a16:creationId xmlns:a16="http://schemas.microsoft.com/office/drawing/2014/main" id="{1F76D10B-6ACE-4638-AB7A-1EF3942918AD}"/>
                </a:ext>
              </a:extLst>
            </p:cNvPr>
            <p:cNvGrpSpPr/>
            <p:nvPr/>
          </p:nvGrpSpPr>
          <p:grpSpPr>
            <a:xfrm>
              <a:off x="8607357" y="2825895"/>
              <a:ext cx="529043" cy="396000"/>
              <a:chOff x="8505184" y="2844945"/>
              <a:chExt cx="529043" cy="396000"/>
            </a:xfrm>
          </p:grpSpPr>
          <p:sp>
            <p:nvSpPr>
              <p:cNvPr id="66" name="Oval 65">
                <a:extLst>
                  <a:ext uri="{FF2B5EF4-FFF2-40B4-BE49-F238E27FC236}">
                    <a16:creationId xmlns:a16="http://schemas.microsoft.com/office/drawing/2014/main" id="{E0767904-B09B-41EB-A4C9-DA5D7C8E09E8}"/>
                  </a:ext>
                </a:extLst>
              </p:cNvPr>
              <p:cNvSpPr/>
              <p:nvPr/>
            </p:nvSpPr>
            <p:spPr>
              <a:xfrm>
                <a:off x="8618133" y="2898296"/>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67" name="TextBox 66">
                <a:extLst>
                  <a:ext uri="{FF2B5EF4-FFF2-40B4-BE49-F238E27FC236}">
                    <a16:creationId xmlns:a16="http://schemas.microsoft.com/office/drawing/2014/main" id="{4736825B-C1D7-48B5-B010-D3116A534D48}"/>
                  </a:ext>
                </a:extLst>
              </p:cNvPr>
              <p:cNvSpPr txBox="1">
                <a:spLocks noChangeArrowheads="1"/>
              </p:cNvSpPr>
              <p:nvPr/>
            </p:nvSpPr>
            <p:spPr bwMode="auto">
              <a:xfrm>
                <a:off x="8505184" y="2872872"/>
                <a:ext cx="529043" cy="30777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3</a:t>
                </a:r>
              </a:p>
            </p:txBody>
          </p:sp>
          <p:sp>
            <p:nvSpPr>
              <p:cNvPr id="68" name="Teardrop 67">
                <a:extLst>
                  <a:ext uri="{FF2B5EF4-FFF2-40B4-BE49-F238E27FC236}">
                    <a16:creationId xmlns:a16="http://schemas.microsoft.com/office/drawing/2014/main" id="{6A511322-FCB6-4287-85D1-8002AF8690E8}"/>
                  </a:ext>
                </a:extLst>
              </p:cNvPr>
              <p:cNvSpPr/>
              <p:nvPr/>
            </p:nvSpPr>
            <p:spPr>
              <a:xfrm rot="7994273">
                <a:off x="8570636" y="2844945"/>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grpSp>
        <p:grpSp>
          <p:nvGrpSpPr>
            <p:cNvPr id="8" name="Group 7">
              <a:extLst>
                <a:ext uri="{FF2B5EF4-FFF2-40B4-BE49-F238E27FC236}">
                  <a16:creationId xmlns:a16="http://schemas.microsoft.com/office/drawing/2014/main" id="{1363545A-9938-4AE2-BE9F-9DD50FC1DC56}"/>
                </a:ext>
              </a:extLst>
            </p:cNvPr>
            <p:cNvGrpSpPr/>
            <p:nvPr/>
          </p:nvGrpSpPr>
          <p:grpSpPr>
            <a:xfrm>
              <a:off x="9564497" y="2076324"/>
              <a:ext cx="529043" cy="396000"/>
              <a:chOff x="9564497" y="2089024"/>
              <a:chExt cx="529043" cy="396000"/>
            </a:xfrm>
          </p:grpSpPr>
          <p:grpSp>
            <p:nvGrpSpPr>
              <p:cNvPr id="6" name="Group 5">
                <a:extLst>
                  <a:ext uri="{FF2B5EF4-FFF2-40B4-BE49-F238E27FC236}">
                    <a16:creationId xmlns:a16="http://schemas.microsoft.com/office/drawing/2014/main" id="{6D2B501A-72D7-40B8-9802-DE6E8019ADB1}"/>
                  </a:ext>
                </a:extLst>
              </p:cNvPr>
              <p:cNvGrpSpPr/>
              <p:nvPr/>
            </p:nvGrpSpPr>
            <p:grpSpPr>
              <a:xfrm>
                <a:off x="9564497" y="2116951"/>
                <a:ext cx="529043" cy="309240"/>
                <a:chOff x="9564497" y="2116951"/>
                <a:chExt cx="529043" cy="309240"/>
              </a:xfrm>
            </p:grpSpPr>
            <p:sp>
              <p:nvSpPr>
                <p:cNvPr id="69" name="Oval 68">
                  <a:extLst>
                    <a:ext uri="{FF2B5EF4-FFF2-40B4-BE49-F238E27FC236}">
                      <a16:creationId xmlns:a16="http://schemas.microsoft.com/office/drawing/2014/main" id="{A1A0480E-9E12-4EA2-BCCF-0C55EF3201CC}"/>
                    </a:ext>
                  </a:extLst>
                </p:cNvPr>
                <p:cNvSpPr/>
                <p:nvPr/>
              </p:nvSpPr>
              <p:spPr>
                <a:xfrm>
                  <a:off x="9683796" y="2142375"/>
                  <a:ext cx="301007" cy="283816"/>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70" name="TextBox 69">
                  <a:extLst>
                    <a:ext uri="{FF2B5EF4-FFF2-40B4-BE49-F238E27FC236}">
                      <a16:creationId xmlns:a16="http://schemas.microsoft.com/office/drawing/2014/main" id="{C5B3665F-4DAC-41AB-8260-BF53DC23963F}"/>
                    </a:ext>
                  </a:extLst>
                </p:cNvPr>
                <p:cNvSpPr txBox="1">
                  <a:spLocks noChangeArrowheads="1"/>
                </p:cNvSpPr>
                <p:nvPr/>
              </p:nvSpPr>
              <p:spPr bwMode="auto">
                <a:xfrm>
                  <a:off x="9564497" y="2116951"/>
                  <a:ext cx="529043" cy="30777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Open Sans Light" pitchFamily="34" charset="0"/>
                    </a:defRPr>
                  </a:lvl1pPr>
                  <a:lvl2pPr marL="742950" indent="-285750">
                    <a:defRPr>
                      <a:solidFill>
                        <a:schemeClr val="tx1"/>
                      </a:solidFill>
                      <a:latin typeface="Open Sans Light" pitchFamily="34" charset="0"/>
                    </a:defRPr>
                  </a:lvl2pPr>
                  <a:lvl3pPr marL="1143000" indent="-228600">
                    <a:defRPr>
                      <a:solidFill>
                        <a:schemeClr val="tx1"/>
                      </a:solidFill>
                      <a:latin typeface="Open Sans Light" pitchFamily="34" charset="0"/>
                    </a:defRPr>
                  </a:lvl3pPr>
                  <a:lvl4pPr marL="1600200" indent="-228600">
                    <a:defRPr>
                      <a:solidFill>
                        <a:schemeClr val="tx1"/>
                      </a:solidFill>
                      <a:latin typeface="Open Sans Light" pitchFamily="34" charset="0"/>
                    </a:defRPr>
                  </a:lvl4pPr>
                  <a:lvl5pPr marL="2057400" indent="-228600">
                    <a:defRPr>
                      <a:solidFill>
                        <a:schemeClr val="tx1"/>
                      </a:solidFill>
                      <a:latin typeface="Open Sans Light" pitchFamily="34" charset="0"/>
                    </a:defRPr>
                  </a:lvl5pPr>
                  <a:lvl6pPr marL="2514600" indent="-228600" fontAlgn="base">
                    <a:spcBef>
                      <a:spcPct val="0"/>
                    </a:spcBef>
                    <a:spcAft>
                      <a:spcPct val="0"/>
                    </a:spcAft>
                    <a:defRPr>
                      <a:solidFill>
                        <a:schemeClr val="tx1"/>
                      </a:solidFill>
                      <a:latin typeface="Open Sans Light" pitchFamily="34" charset="0"/>
                    </a:defRPr>
                  </a:lvl6pPr>
                  <a:lvl7pPr marL="2971800" indent="-228600" fontAlgn="base">
                    <a:spcBef>
                      <a:spcPct val="0"/>
                    </a:spcBef>
                    <a:spcAft>
                      <a:spcPct val="0"/>
                    </a:spcAft>
                    <a:defRPr>
                      <a:solidFill>
                        <a:schemeClr val="tx1"/>
                      </a:solidFill>
                      <a:latin typeface="Open Sans Light" pitchFamily="34" charset="0"/>
                    </a:defRPr>
                  </a:lvl7pPr>
                  <a:lvl8pPr marL="3429000" indent="-228600" fontAlgn="base">
                    <a:spcBef>
                      <a:spcPct val="0"/>
                    </a:spcBef>
                    <a:spcAft>
                      <a:spcPct val="0"/>
                    </a:spcAft>
                    <a:defRPr>
                      <a:solidFill>
                        <a:schemeClr val="tx1"/>
                      </a:solidFill>
                      <a:latin typeface="Open Sans Light" pitchFamily="34" charset="0"/>
                    </a:defRPr>
                  </a:lvl8pPr>
                  <a:lvl9pPr marL="3886200" indent="-228600" fontAlgn="base">
                    <a:spcBef>
                      <a:spcPct val="0"/>
                    </a:spcBef>
                    <a:spcAft>
                      <a:spcPct val="0"/>
                    </a:spcAft>
                    <a:defRPr>
                      <a:solidFill>
                        <a:schemeClr val="tx1"/>
                      </a:solidFill>
                      <a:latin typeface="Open Sans Light" pitchFamily="34" charset="0"/>
                    </a:defRPr>
                  </a:lvl9pPr>
                </a:lstStyle>
                <a:p>
                  <a:pPr algn="ctr" eaLnBrk="1" hangingPunct="1"/>
                  <a:r>
                    <a:rPr lang="en-US" altLang="en-US" sz="1400" b="1" dirty="0">
                      <a:latin typeface="+mj-lt"/>
                    </a:rPr>
                    <a:t>4</a:t>
                  </a:r>
                </a:p>
              </p:txBody>
            </p:sp>
          </p:grpSp>
          <p:sp>
            <p:nvSpPr>
              <p:cNvPr id="71" name="Teardrop 70">
                <a:extLst>
                  <a:ext uri="{FF2B5EF4-FFF2-40B4-BE49-F238E27FC236}">
                    <a16:creationId xmlns:a16="http://schemas.microsoft.com/office/drawing/2014/main" id="{8FD8D4C2-2B0C-4395-B822-9A684D330211}"/>
                  </a:ext>
                </a:extLst>
              </p:cNvPr>
              <p:cNvSpPr/>
              <p:nvPr/>
            </p:nvSpPr>
            <p:spPr>
              <a:xfrm rot="7994273">
                <a:off x="9636299" y="2089024"/>
                <a:ext cx="396000" cy="396000"/>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grpSp>
      </p:grpSp>
      <p:grpSp>
        <p:nvGrpSpPr>
          <p:cNvPr id="103" name="Group 43" descr="steps graphic">
            <a:extLst>
              <a:ext uri="{FF2B5EF4-FFF2-40B4-BE49-F238E27FC236}">
                <a16:creationId xmlns:a16="http://schemas.microsoft.com/office/drawing/2014/main" id="{4A95B4AC-1E8A-C6FB-C64B-75F2239F848A}"/>
              </a:ext>
              <a:ext uri="{C183D7F6-B498-43B3-948B-1728B52AA6E4}">
                <adec:decorative xmlns:adec="http://schemas.microsoft.com/office/drawing/2017/decorative" val="1"/>
              </a:ext>
            </a:extLst>
          </p:cNvPr>
          <p:cNvGrpSpPr/>
          <p:nvPr/>
        </p:nvGrpSpPr>
        <p:grpSpPr>
          <a:xfrm>
            <a:off x="7320882" y="2683102"/>
            <a:ext cx="4433401" cy="2681689"/>
            <a:chOff x="6431766" y="2103546"/>
            <a:chExt cx="5184000" cy="3804354"/>
          </a:xfrm>
        </p:grpSpPr>
        <p:grpSp>
          <p:nvGrpSpPr>
            <p:cNvPr id="104" name="Group 27">
              <a:extLst>
                <a:ext uri="{FF2B5EF4-FFF2-40B4-BE49-F238E27FC236}">
                  <a16:creationId xmlns:a16="http://schemas.microsoft.com/office/drawing/2014/main" id="{17B8B04F-BEE9-70F4-E536-AF9644D6CA4D}"/>
                </a:ext>
              </a:extLst>
            </p:cNvPr>
            <p:cNvGrpSpPr>
              <a:grpSpLocks/>
            </p:cNvGrpSpPr>
            <p:nvPr/>
          </p:nvGrpSpPr>
          <p:grpSpPr bwMode="auto">
            <a:xfrm>
              <a:off x="6431766" y="4609130"/>
              <a:ext cx="2336870" cy="1298770"/>
              <a:chOff x="4808051" y="1842051"/>
              <a:chExt cx="2369874" cy="1397540"/>
            </a:xfrm>
          </p:grpSpPr>
          <p:sp>
            <p:nvSpPr>
              <p:cNvPr id="134" name="Freeform 17">
                <a:extLst>
                  <a:ext uri="{FF2B5EF4-FFF2-40B4-BE49-F238E27FC236}">
                    <a16:creationId xmlns:a16="http://schemas.microsoft.com/office/drawing/2014/main" id="{53194EC1-EF49-6882-D2B6-DE3DC5C2CCDB}"/>
                  </a:ext>
                </a:extLst>
              </p:cNvPr>
              <p:cNvSpPr>
                <a:spLocks/>
              </p:cNvSpPr>
              <p:nvPr/>
            </p:nvSpPr>
            <p:spPr bwMode="auto">
              <a:xfrm>
                <a:off x="4808051" y="2331219"/>
                <a:ext cx="1133349" cy="9083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35" name="Freeform 18">
                <a:extLst>
                  <a:ext uri="{FF2B5EF4-FFF2-40B4-BE49-F238E27FC236}">
                    <a16:creationId xmlns:a16="http://schemas.microsoft.com/office/drawing/2014/main" id="{4515DB88-F70C-1CE5-A751-5E5E0E9C7554}"/>
                  </a:ext>
                </a:extLst>
              </p:cNvPr>
              <p:cNvSpPr>
                <a:spLocks/>
              </p:cNvSpPr>
              <p:nvPr/>
            </p:nvSpPr>
            <p:spPr bwMode="auto">
              <a:xfrm>
                <a:off x="4808051" y="1842051"/>
                <a:ext cx="2369874" cy="959190"/>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36" name="Freeform 19">
                <a:extLst>
                  <a:ext uri="{FF2B5EF4-FFF2-40B4-BE49-F238E27FC236}">
                    <a16:creationId xmlns:a16="http://schemas.microsoft.com/office/drawing/2014/main" id="{A5A4DA94-8A85-1A9B-9F91-AE0E89D68473}"/>
                  </a:ext>
                </a:extLst>
              </p:cNvPr>
              <p:cNvSpPr>
                <a:spLocks/>
              </p:cNvSpPr>
              <p:nvPr/>
            </p:nvSpPr>
            <p:spPr bwMode="auto">
              <a:xfrm>
                <a:off x="5941552" y="2300082"/>
                <a:ext cx="1236373" cy="939508"/>
              </a:xfrm>
              <a:custGeom>
                <a:avLst/>
                <a:gdLst>
                  <a:gd name="T0" fmla="*/ 1236373 w 649"/>
                  <a:gd name="T1" fmla="*/ 0 h 694"/>
                  <a:gd name="T2" fmla="*/ 1236373 w 649"/>
                  <a:gd name="T3" fmla="*/ 444033 h 694"/>
                  <a:gd name="T4" fmla="*/ 0 w 649"/>
                  <a:gd name="T5" fmla="*/ 939508 h 694"/>
                  <a:gd name="T6" fmla="*/ 0 w 649"/>
                  <a:gd name="T7" fmla="*/ 495475 h 694"/>
                  <a:gd name="T8" fmla="*/ 1236373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grpSp>
          <p:nvGrpSpPr>
            <p:cNvPr id="105" name="Group 35">
              <a:extLst>
                <a:ext uri="{FF2B5EF4-FFF2-40B4-BE49-F238E27FC236}">
                  <a16:creationId xmlns:a16="http://schemas.microsoft.com/office/drawing/2014/main" id="{BBA310DD-E322-3F90-C87D-B24FEAF13BE8}"/>
                </a:ext>
              </a:extLst>
            </p:cNvPr>
            <p:cNvGrpSpPr>
              <a:grpSpLocks/>
            </p:cNvGrpSpPr>
            <p:nvPr/>
          </p:nvGrpSpPr>
          <p:grpSpPr bwMode="auto">
            <a:xfrm>
              <a:off x="7549331" y="3859410"/>
              <a:ext cx="2336870" cy="1307583"/>
              <a:chOff x="4808051" y="4299121"/>
              <a:chExt cx="2369874" cy="1405200"/>
            </a:xfrm>
          </p:grpSpPr>
          <p:sp>
            <p:nvSpPr>
              <p:cNvPr id="131" name="Freeform 8">
                <a:extLst>
                  <a:ext uri="{FF2B5EF4-FFF2-40B4-BE49-F238E27FC236}">
                    <a16:creationId xmlns:a16="http://schemas.microsoft.com/office/drawing/2014/main" id="{57C85902-8BB0-9029-9F11-F44D014F57EC}"/>
                  </a:ext>
                </a:extLst>
              </p:cNvPr>
              <p:cNvSpPr>
                <a:spLocks/>
              </p:cNvSpPr>
              <p:nvPr/>
            </p:nvSpPr>
            <p:spPr bwMode="auto">
              <a:xfrm>
                <a:off x="4808051" y="4795540"/>
                <a:ext cx="1133349" cy="908781"/>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132" name="Freeform 9">
                <a:extLst>
                  <a:ext uri="{FF2B5EF4-FFF2-40B4-BE49-F238E27FC236}">
                    <a16:creationId xmlns:a16="http://schemas.microsoft.com/office/drawing/2014/main" id="{AAE38F43-A7B3-DE55-19FA-C758EAC3494E}"/>
                  </a:ext>
                </a:extLst>
              </p:cNvPr>
              <p:cNvSpPr>
                <a:spLocks/>
              </p:cNvSpPr>
              <p:nvPr/>
            </p:nvSpPr>
            <p:spPr bwMode="auto">
              <a:xfrm>
                <a:off x="4808051" y="4299121"/>
                <a:ext cx="2369874" cy="961119"/>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j-lt"/>
                </a:endParaRPr>
              </a:p>
            </p:txBody>
          </p:sp>
          <p:sp>
            <p:nvSpPr>
              <p:cNvPr id="133" name="Freeform 10">
                <a:extLst>
                  <a:ext uri="{FF2B5EF4-FFF2-40B4-BE49-F238E27FC236}">
                    <a16:creationId xmlns:a16="http://schemas.microsoft.com/office/drawing/2014/main" id="{9976E708-F5A8-A0D6-6E7E-B3819554B2A7}"/>
                  </a:ext>
                </a:extLst>
              </p:cNvPr>
              <p:cNvSpPr>
                <a:spLocks/>
              </p:cNvSpPr>
              <p:nvPr/>
            </p:nvSpPr>
            <p:spPr bwMode="auto">
              <a:xfrm>
                <a:off x="5941552" y="4764813"/>
                <a:ext cx="1236373" cy="939508"/>
              </a:xfrm>
              <a:custGeom>
                <a:avLst/>
                <a:gdLst>
                  <a:gd name="T0" fmla="*/ 1236373 w 649"/>
                  <a:gd name="T1" fmla="*/ 0 h 694"/>
                  <a:gd name="T2" fmla="*/ 1236373 w 649"/>
                  <a:gd name="T3" fmla="*/ 444033 h 694"/>
                  <a:gd name="T4" fmla="*/ 0 w 649"/>
                  <a:gd name="T5" fmla="*/ 939508 h 694"/>
                  <a:gd name="T6" fmla="*/ 0 w 649"/>
                  <a:gd name="T7" fmla="*/ 495475 h 694"/>
                  <a:gd name="T8" fmla="*/ 1236373 w 649"/>
                  <a:gd name="T9" fmla="*/ 0 h 69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latin typeface="+mj-lt"/>
                </a:endParaRPr>
              </a:p>
            </p:txBody>
          </p:sp>
        </p:grpSp>
        <p:grpSp>
          <p:nvGrpSpPr>
            <p:cNvPr id="106" name="Group 39">
              <a:extLst>
                <a:ext uri="{FF2B5EF4-FFF2-40B4-BE49-F238E27FC236}">
                  <a16:creationId xmlns:a16="http://schemas.microsoft.com/office/drawing/2014/main" id="{D76A2AB9-AACC-0F30-4EC7-248C605C66E0}"/>
                </a:ext>
              </a:extLst>
            </p:cNvPr>
            <p:cNvGrpSpPr>
              <a:grpSpLocks/>
            </p:cNvGrpSpPr>
            <p:nvPr/>
          </p:nvGrpSpPr>
          <p:grpSpPr bwMode="auto">
            <a:xfrm>
              <a:off x="8439940" y="3145110"/>
              <a:ext cx="2335304" cy="1306106"/>
              <a:chOff x="4808051" y="5135743"/>
              <a:chExt cx="2369874" cy="1405200"/>
            </a:xfrm>
          </p:grpSpPr>
          <p:sp>
            <p:nvSpPr>
              <p:cNvPr id="128" name="Freeform 5">
                <a:extLst>
                  <a:ext uri="{FF2B5EF4-FFF2-40B4-BE49-F238E27FC236}">
                    <a16:creationId xmlns:a16="http://schemas.microsoft.com/office/drawing/2014/main" id="{7E2F4C95-A031-9282-1230-7A1C5701BCB8}"/>
                  </a:ext>
                </a:extLst>
              </p:cNvPr>
              <p:cNvSpPr>
                <a:spLocks/>
              </p:cNvSpPr>
              <p:nvPr/>
            </p:nvSpPr>
            <p:spPr bwMode="auto">
              <a:xfrm>
                <a:off x="4808051" y="5632723"/>
                <a:ext cx="1134109" cy="908220"/>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29" name="Freeform 6">
                <a:extLst>
                  <a:ext uri="{FF2B5EF4-FFF2-40B4-BE49-F238E27FC236}">
                    <a16:creationId xmlns:a16="http://schemas.microsoft.com/office/drawing/2014/main" id="{85C99023-5A90-988D-6ED6-6F151F40B86F}"/>
                  </a:ext>
                </a:extLst>
              </p:cNvPr>
              <p:cNvSpPr>
                <a:spLocks/>
              </p:cNvSpPr>
              <p:nvPr/>
            </p:nvSpPr>
            <p:spPr bwMode="auto">
              <a:xfrm>
                <a:off x="4808051" y="5135743"/>
                <a:ext cx="2369874" cy="960617"/>
              </a:xfrm>
              <a:custGeom>
                <a:avLst/>
                <a:gdLst>
                  <a:gd name="T0" fmla="*/ 595 w 1244"/>
                  <a:gd name="T1" fmla="*/ 710 h 710"/>
                  <a:gd name="T2" fmla="*/ 0 w 1244"/>
                  <a:gd name="T3" fmla="*/ 367 h 710"/>
                  <a:gd name="T4" fmla="*/ 649 w 1244"/>
                  <a:gd name="T5" fmla="*/ 0 h 710"/>
                  <a:gd name="T6" fmla="*/ 1244 w 1244"/>
                  <a:gd name="T7" fmla="*/ 344 h 710"/>
                  <a:gd name="T8" fmla="*/ 595 w 1244"/>
                  <a:gd name="T9" fmla="*/ 710 h 710"/>
                </a:gdLst>
                <a:ahLst/>
                <a:cxnLst>
                  <a:cxn ang="0">
                    <a:pos x="T0" y="T1"/>
                  </a:cxn>
                  <a:cxn ang="0">
                    <a:pos x="T2" y="T3"/>
                  </a:cxn>
                  <a:cxn ang="0">
                    <a:pos x="T4" y="T5"/>
                  </a:cxn>
                  <a:cxn ang="0">
                    <a:pos x="T6" y="T7"/>
                  </a:cxn>
                  <a:cxn ang="0">
                    <a:pos x="T8" y="T9"/>
                  </a:cxn>
                </a:cxnLst>
                <a:rect l="0" t="0" r="r" b="b"/>
                <a:pathLst>
                  <a:path w="1244" h="710">
                    <a:moveTo>
                      <a:pt x="595" y="710"/>
                    </a:moveTo>
                    <a:lnTo>
                      <a:pt x="0" y="367"/>
                    </a:lnTo>
                    <a:lnTo>
                      <a:pt x="649" y="0"/>
                    </a:lnTo>
                    <a:lnTo>
                      <a:pt x="1244" y="344"/>
                    </a:lnTo>
                    <a:lnTo>
                      <a:pt x="595" y="71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30" name="Freeform 7">
                <a:extLst>
                  <a:ext uri="{FF2B5EF4-FFF2-40B4-BE49-F238E27FC236}">
                    <a16:creationId xmlns:a16="http://schemas.microsoft.com/office/drawing/2014/main" id="{7786C837-5376-599D-CF87-85FA6848EF8F}"/>
                  </a:ext>
                </a:extLst>
              </p:cNvPr>
              <p:cNvSpPr>
                <a:spLocks/>
              </p:cNvSpPr>
              <p:nvPr/>
            </p:nvSpPr>
            <p:spPr bwMode="auto">
              <a:xfrm>
                <a:off x="5942160" y="5600967"/>
                <a:ext cx="1235765" cy="939976"/>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grpSp>
        <p:grpSp>
          <p:nvGrpSpPr>
            <p:cNvPr id="107" name="Group 31">
              <a:extLst>
                <a:ext uri="{FF2B5EF4-FFF2-40B4-BE49-F238E27FC236}">
                  <a16:creationId xmlns:a16="http://schemas.microsoft.com/office/drawing/2014/main" id="{56A226DE-E57C-5E06-B7B4-760A75D03AC3}"/>
                </a:ext>
              </a:extLst>
            </p:cNvPr>
            <p:cNvGrpSpPr>
              <a:grpSpLocks/>
            </p:cNvGrpSpPr>
            <p:nvPr/>
          </p:nvGrpSpPr>
          <p:grpSpPr bwMode="auto">
            <a:xfrm>
              <a:off x="9278897" y="2438188"/>
              <a:ext cx="2336869" cy="1304631"/>
              <a:chOff x="4808051" y="3515295"/>
              <a:chExt cx="2369874" cy="1403847"/>
            </a:xfrm>
          </p:grpSpPr>
          <p:sp>
            <p:nvSpPr>
              <p:cNvPr id="125" name="Freeform 11">
                <a:extLst>
                  <a:ext uri="{FF2B5EF4-FFF2-40B4-BE49-F238E27FC236}">
                    <a16:creationId xmlns:a16="http://schemas.microsoft.com/office/drawing/2014/main" id="{36C4B77C-2BC3-ACFE-85EC-916A0E3E9D0F}"/>
                  </a:ext>
                </a:extLst>
              </p:cNvPr>
              <p:cNvSpPr>
                <a:spLocks/>
              </p:cNvSpPr>
              <p:nvPr/>
            </p:nvSpPr>
            <p:spPr bwMode="auto">
              <a:xfrm>
                <a:off x="4808051" y="4010770"/>
                <a:ext cx="1133349" cy="908372"/>
              </a:xfrm>
              <a:custGeom>
                <a:avLst/>
                <a:gdLst>
                  <a:gd name="T0" fmla="*/ 595 w 595"/>
                  <a:gd name="T1" fmla="*/ 671 h 671"/>
                  <a:gd name="T2" fmla="*/ 0 w 595"/>
                  <a:gd name="T3" fmla="*/ 328 h 671"/>
                  <a:gd name="T4" fmla="*/ 0 w 595"/>
                  <a:gd name="T5" fmla="*/ 0 h 671"/>
                  <a:gd name="T6" fmla="*/ 595 w 595"/>
                  <a:gd name="T7" fmla="*/ 343 h 671"/>
                  <a:gd name="T8" fmla="*/ 595 w 595"/>
                  <a:gd name="T9" fmla="*/ 671 h 671"/>
                </a:gdLst>
                <a:ahLst/>
                <a:cxnLst>
                  <a:cxn ang="0">
                    <a:pos x="T0" y="T1"/>
                  </a:cxn>
                  <a:cxn ang="0">
                    <a:pos x="T2" y="T3"/>
                  </a:cxn>
                  <a:cxn ang="0">
                    <a:pos x="T4" y="T5"/>
                  </a:cxn>
                  <a:cxn ang="0">
                    <a:pos x="T6" y="T7"/>
                  </a:cxn>
                  <a:cxn ang="0">
                    <a:pos x="T8" y="T9"/>
                  </a:cxn>
                </a:cxnLst>
                <a:rect l="0" t="0" r="r" b="b"/>
                <a:pathLst>
                  <a:path w="595" h="671">
                    <a:moveTo>
                      <a:pt x="595" y="671"/>
                    </a:moveTo>
                    <a:lnTo>
                      <a:pt x="0" y="328"/>
                    </a:lnTo>
                    <a:lnTo>
                      <a:pt x="0" y="0"/>
                    </a:lnTo>
                    <a:lnTo>
                      <a:pt x="595" y="343"/>
                    </a:lnTo>
                    <a:lnTo>
                      <a:pt x="595" y="671"/>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26" name="Freeform 12">
                <a:extLst>
                  <a:ext uri="{FF2B5EF4-FFF2-40B4-BE49-F238E27FC236}">
                    <a16:creationId xmlns:a16="http://schemas.microsoft.com/office/drawing/2014/main" id="{E9C9E231-F19C-FD5C-4E42-AF9F81F753E3}"/>
                  </a:ext>
                </a:extLst>
              </p:cNvPr>
              <p:cNvSpPr>
                <a:spLocks/>
              </p:cNvSpPr>
              <p:nvPr/>
            </p:nvSpPr>
            <p:spPr bwMode="auto">
              <a:xfrm>
                <a:off x="4808051" y="3515295"/>
                <a:ext cx="2369874" cy="959190"/>
              </a:xfrm>
              <a:custGeom>
                <a:avLst/>
                <a:gdLst>
                  <a:gd name="T0" fmla="*/ 595 w 1244"/>
                  <a:gd name="T1" fmla="*/ 709 h 709"/>
                  <a:gd name="T2" fmla="*/ 0 w 1244"/>
                  <a:gd name="T3" fmla="*/ 366 h 709"/>
                  <a:gd name="T4" fmla="*/ 649 w 1244"/>
                  <a:gd name="T5" fmla="*/ 0 h 709"/>
                  <a:gd name="T6" fmla="*/ 1244 w 1244"/>
                  <a:gd name="T7" fmla="*/ 343 h 709"/>
                  <a:gd name="T8" fmla="*/ 595 w 1244"/>
                  <a:gd name="T9" fmla="*/ 709 h 709"/>
                </a:gdLst>
                <a:ahLst/>
                <a:cxnLst>
                  <a:cxn ang="0">
                    <a:pos x="T0" y="T1"/>
                  </a:cxn>
                  <a:cxn ang="0">
                    <a:pos x="T2" y="T3"/>
                  </a:cxn>
                  <a:cxn ang="0">
                    <a:pos x="T4" y="T5"/>
                  </a:cxn>
                  <a:cxn ang="0">
                    <a:pos x="T6" y="T7"/>
                  </a:cxn>
                  <a:cxn ang="0">
                    <a:pos x="T8" y="T9"/>
                  </a:cxn>
                </a:cxnLst>
                <a:rect l="0" t="0" r="r" b="b"/>
                <a:pathLst>
                  <a:path w="1244" h="709">
                    <a:moveTo>
                      <a:pt x="595" y="709"/>
                    </a:moveTo>
                    <a:lnTo>
                      <a:pt x="0" y="366"/>
                    </a:lnTo>
                    <a:lnTo>
                      <a:pt x="649" y="0"/>
                    </a:lnTo>
                    <a:lnTo>
                      <a:pt x="1244" y="343"/>
                    </a:lnTo>
                    <a:lnTo>
                      <a:pt x="595" y="709"/>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sp>
            <p:nvSpPr>
              <p:cNvPr id="127" name="Freeform 13">
                <a:extLst>
                  <a:ext uri="{FF2B5EF4-FFF2-40B4-BE49-F238E27FC236}">
                    <a16:creationId xmlns:a16="http://schemas.microsoft.com/office/drawing/2014/main" id="{9FE758BD-6C38-D61E-744D-5494FFE657F0}"/>
                  </a:ext>
                </a:extLst>
              </p:cNvPr>
              <p:cNvSpPr>
                <a:spLocks/>
              </p:cNvSpPr>
              <p:nvPr/>
            </p:nvSpPr>
            <p:spPr bwMode="auto">
              <a:xfrm>
                <a:off x="5941400" y="3976396"/>
                <a:ext cx="1236525" cy="940133"/>
              </a:xfrm>
              <a:custGeom>
                <a:avLst/>
                <a:gdLst>
                  <a:gd name="T0" fmla="*/ 649 w 649"/>
                  <a:gd name="T1" fmla="*/ 0 h 694"/>
                  <a:gd name="T2" fmla="*/ 649 w 649"/>
                  <a:gd name="T3" fmla="*/ 328 h 694"/>
                  <a:gd name="T4" fmla="*/ 0 w 649"/>
                  <a:gd name="T5" fmla="*/ 694 h 694"/>
                  <a:gd name="T6" fmla="*/ 0 w 649"/>
                  <a:gd name="T7" fmla="*/ 366 h 694"/>
                  <a:gd name="T8" fmla="*/ 649 w 649"/>
                  <a:gd name="T9" fmla="*/ 0 h 694"/>
                </a:gdLst>
                <a:ahLst/>
                <a:cxnLst>
                  <a:cxn ang="0">
                    <a:pos x="T0" y="T1"/>
                  </a:cxn>
                  <a:cxn ang="0">
                    <a:pos x="T2" y="T3"/>
                  </a:cxn>
                  <a:cxn ang="0">
                    <a:pos x="T4" y="T5"/>
                  </a:cxn>
                  <a:cxn ang="0">
                    <a:pos x="T6" y="T7"/>
                  </a:cxn>
                  <a:cxn ang="0">
                    <a:pos x="T8" y="T9"/>
                  </a:cxn>
                </a:cxnLst>
                <a:rect l="0" t="0" r="r" b="b"/>
                <a:pathLst>
                  <a:path w="649" h="694">
                    <a:moveTo>
                      <a:pt x="649" y="0"/>
                    </a:moveTo>
                    <a:lnTo>
                      <a:pt x="649" y="328"/>
                    </a:lnTo>
                    <a:lnTo>
                      <a:pt x="0" y="694"/>
                    </a:lnTo>
                    <a:lnTo>
                      <a:pt x="0" y="366"/>
                    </a:lnTo>
                    <a:lnTo>
                      <a:pt x="649"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dirty="0">
                  <a:latin typeface="+mn-lt"/>
                </a:endParaRPr>
              </a:p>
            </p:txBody>
          </p:sp>
        </p:grpSp>
        <p:grpSp>
          <p:nvGrpSpPr>
            <p:cNvPr id="111" name="Group 7">
              <a:extLst>
                <a:ext uri="{FF2B5EF4-FFF2-40B4-BE49-F238E27FC236}">
                  <a16:creationId xmlns:a16="http://schemas.microsoft.com/office/drawing/2014/main" id="{1768109F-AC6E-7D26-43BB-DD14AE7BBDEA}"/>
                </a:ext>
              </a:extLst>
            </p:cNvPr>
            <p:cNvGrpSpPr/>
            <p:nvPr/>
          </p:nvGrpSpPr>
          <p:grpSpPr>
            <a:xfrm>
              <a:off x="9557507" y="2103546"/>
              <a:ext cx="496904" cy="325787"/>
              <a:chOff x="9557507" y="2116246"/>
              <a:chExt cx="496904" cy="325787"/>
            </a:xfrm>
          </p:grpSpPr>
          <p:sp>
            <p:nvSpPr>
              <p:cNvPr id="114" name="Oval 113">
                <a:extLst>
                  <a:ext uri="{FF2B5EF4-FFF2-40B4-BE49-F238E27FC236}">
                    <a16:creationId xmlns:a16="http://schemas.microsoft.com/office/drawing/2014/main" id="{5F0A9AAA-5D14-D8A3-3166-EF5EE69B7899}"/>
                  </a:ext>
                </a:extLst>
              </p:cNvPr>
              <p:cNvSpPr/>
              <p:nvPr/>
            </p:nvSpPr>
            <p:spPr>
              <a:xfrm>
                <a:off x="9683796" y="2142375"/>
                <a:ext cx="301007" cy="283817"/>
              </a:xfrm>
              <a:prstGeom prst="ellipse">
                <a:avLst/>
              </a:prstGeom>
              <a:no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3200" dirty="0">
                  <a:latin typeface="+mj-lt"/>
                </a:endParaRPr>
              </a:p>
            </p:txBody>
          </p:sp>
          <p:sp>
            <p:nvSpPr>
              <p:cNvPr id="113" name="Teardrop 70">
                <a:extLst>
                  <a:ext uri="{FF2B5EF4-FFF2-40B4-BE49-F238E27FC236}">
                    <a16:creationId xmlns:a16="http://schemas.microsoft.com/office/drawing/2014/main" id="{2EA7060E-72BD-1469-0F5E-427567F563C7}"/>
                  </a:ext>
                </a:extLst>
              </p:cNvPr>
              <p:cNvSpPr/>
              <p:nvPr/>
            </p:nvSpPr>
            <p:spPr>
              <a:xfrm rot="10800000" flipV="1">
                <a:off x="9557507" y="2116246"/>
                <a:ext cx="496904" cy="325787"/>
              </a:xfrm>
              <a:prstGeom prst="teardrop">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r>
                  <a:rPr lang="en-US" sz="3200" dirty="0">
                    <a:latin typeface="+mj-lt"/>
                  </a:rPr>
                  <a:t>5</a:t>
                </a:r>
              </a:p>
            </p:txBody>
          </p:sp>
        </p:grpSp>
      </p:grpSp>
      <p:sp>
        <p:nvSpPr>
          <p:cNvPr id="137" name="Text Placeholder 76">
            <a:extLst>
              <a:ext uri="{FF2B5EF4-FFF2-40B4-BE49-F238E27FC236}">
                <a16:creationId xmlns:a16="http://schemas.microsoft.com/office/drawing/2014/main" id="{CCFB0419-E556-32AE-BB09-D851D7EF8D30}"/>
              </a:ext>
            </a:extLst>
          </p:cNvPr>
          <p:cNvSpPr txBox="1">
            <a:spLocks/>
          </p:cNvSpPr>
          <p:nvPr/>
        </p:nvSpPr>
        <p:spPr>
          <a:xfrm>
            <a:off x="1795089" y="5773286"/>
            <a:ext cx="4433401" cy="823913"/>
          </a:xfrm>
          <a:prstGeom prst="rect">
            <a:avLst/>
          </a:prstGeom>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endParaRPr lang="en-US" dirty="0"/>
          </a:p>
        </p:txBody>
      </p:sp>
      <p:sp>
        <p:nvSpPr>
          <p:cNvPr id="139" name="CasetăText 138">
            <a:extLst>
              <a:ext uri="{FF2B5EF4-FFF2-40B4-BE49-F238E27FC236}">
                <a16:creationId xmlns:a16="http://schemas.microsoft.com/office/drawing/2014/main" id="{CD897139-2986-5A38-D51A-6448E1DF491F}"/>
              </a:ext>
            </a:extLst>
          </p:cNvPr>
          <p:cNvSpPr txBox="1"/>
          <p:nvPr/>
        </p:nvSpPr>
        <p:spPr>
          <a:xfrm>
            <a:off x="1794248" y="5845359"/>
            <a:ext cx="4757962" cy="830997"/>
          </a:xfrm>
          <a:prstGeom prst="rect">
            <a:avLst/>
          </a:prstGeom>
          <a:noFill/>
        </p:spPr>
        <p:txBody>
          <a:bodyPr wrap="square">
            <a:spAutoFit/>
          </a:bodyPr>
          <a:lstStyle/>
          <a:p>
            <a:pPr marL="285750" indent="-285750">
              <a:buFont typeface="Arial" panose="020B0604020202020204" pitchFamily="34" charset="0"/>
              <a:buChar char="•"/>
            </a:pPr>
            <a:r>
              <a:rPr lang="ro-RO" sz="2400" dirty="0"/>
              <a:t>Consolidarea fundației educative în era digitală</a:t>
            </a:r>
          </a:p>
        </p:txBody>
      </p:sp>
      <p:grpSp>
        <p:nvGrpSpPr>
          <p:cNvPr id="140" name="Group 31" descr="tools icon">
            <a:extLst>
              <a:ext uri="{FF2B5EF4-FFF2-40B4-BE49-F238E27FC236}">
                <a16:creationId xmlns:a16="http://schemas.microsoft.com/office/drawing/2014/main" id="{A193646C-FCC2-17D8-FBCC-D6C20D8DC9D9}"/>
              </a:ext>
            </a:extLst>
          </p:cNvPr>
          <p:cNvGrpSpPr/>
          <p:nvPr/>
        </p:nvGrpSpPr>
        <p:grpSpPr>
          <a:xfrm>
            <a:off x="697839" y="5901928"/>
            <a:ext cx="823913" cy="823912"/>
            <a:chOff x="712787" y="4945848"/>
            <a:chExt cx="823913" cy="823912"/>
          </a:xfrm>
        </p:grpSpPr>
        <p:sp>
          <p:nvSpPr>
            <p:cNvPr id="141" name="Oval 68">
              <a:extLst>
                <a:ext uri="{FF2B5EF4-FFF2-40B4-BE49-F238E27FC236}">
                  <a16:creationId xmlns:a16="http://schemas.microsoft.com/office/drawing/2014/main" id="{C2766145-41EE-3681-B513-1E2762688D5F}"/>
                </a:ext>
                <a:ext uri="{C183D7F6-B498-43B3-948B-1728B52AA6E4}">
                  <adec:decorative xmlns:adec="http://schemas.microsoft.com/office/drawing/2017/decorative" val="1"/>
                </a:ext>
              </a:extLst>
            </p:cNvPr>
            <p:cNvSpPr>
              <a:spLocks noChangeArrowheads="1"/>
            </p:cNvSpPr>
            <p:nvPr/>
          </p:nvSpPr>
          <p:spPr bwMode="auto">
            <a:xfrm>
              <a:off x="712787" y="4945848"/>
              <a:ext cx="823913" cy="823912"/>
            </a:xfrm>
            <a:prstGeom prst="ellipse">
              <a:avLst/>
            </a:prstGeom>
            <a:solidFill>
              <a:srgbClr val="FFFFFF">
                <a:alpha val="20000"/>
              </a:srgbClr>
            </a:solidFill>
            <a:ln w="57150">
              <a:noFill/>
              <a:round/>
              <a:headEnd/>
              <a:tailEnd/>
            </a:ln>
          </p:spPr>
          <p:txBody>
            <a:bodyPr/>
            <a:lstStyle/>
            <a:p>
              <a:pPr eaLnBrk="1" fontAlgn="auto" hangingPunct="1">
                <a:spcBef>
                  <a:spcPts val="0"/>
                </a:spcBef>
                <a:spcAft>
                  <a:spcPts val="0"/>
                </a:spcAft>
                <a:defRPr/>
              </a:pPr>
              <a:endParaRPr lang="en-US" dirty="0">
                <a:latin typeface="+mn-lt"/>
              </a:endParaRPr>
            </a:p>
          </p:txBody>
        </p:sp>
        <p:grpSp>
          <p:nvGrpSpPr>
            <p:cNvPr id="142" name="Group 61" descr="Mechanics">
              <a:extLst>
                <a:ext uri="{FF2B5EF4-FFF2-40B4-BE49-F238E27FC236}">
                  <a16:creationId xmlns:a16="http://schemas.microsoft.com/office/drawing/2014/main" id="{8EEBD566-D478-C31B-ADB9-3E830173914E}"/>
                </a:ext>
              </a:extLst>
            </p:cNvPr>
            <p:cNvGrpSpPr/>
            <p:nvPr/>
          </p:nvGrpSpPr>
          <p:grpSpPr bwMode="auto">
            <a:xfrm>
              <a:off x="925095" y="5165730"/>
              <a:ext cx="396000" cy="396000"/>
              <a:chOff x="5508977" y="3649484"/>
              <a:chExt cx="331274" cy="323857"/>
            </a:xfrm>
            <a:solidFill>
              <a:schemeClr val="tx1"/>
            </a:solidFill>
          </p:grpSpPr>
          <p:sp>
            <p:nvSpPr>
              <p:cNvPr id="143" name="Freeform 129">
                <a:extLst>
                  <a:ext uri="{FF2B5EF4-FFF2-40B4-BE49-F238E27FC236}">
                    <a16:creationId xmlns:a16="http://schemas.microsoft.com/office/drawing/2014/main" id="{502E7DD2-F836-A0B1-22CE-84AAD7B39A27}"/>
                  </a:ext>
                </a:extLst>
              </p:cNvPr>
              <p:cNvSpPr>
                <a:spLocks noEditPoints="1"/>
              </p:cNvSpPr>
              <p:nvPr/>
            </p:nvSpPr>
            <p:spPr bwMode="auto">
              <a:xfrm>
                <a:off x="5678322" y="3828718"/>
                <a:ext cx="161929" cy="144623"/>
              </a:xfrm>
              <a:custGeom>
                <a:avLst/>
                <a:gdLst>
                  <a:gd name="T0" fmla="*/ 60 w 85"/>
                  <a:gd name="T1" fmla="*/ 76 h 76"/>
                  <a:gd name="T2" fmla="*/ 60 w 85"/>
                  <a:gd name="T3" fmla="*/ 76 h 76"/>
                  <a:gd name="T4" fmla="*/ 52 w 85"/>
                  <a:gd name="T5" fmla="*/ 73 h 76"/>
                  <a:gd name="T6" fmla="*/ 0 w 85"/>
                  <a:gd name="T7" fmla="*/ 22 h 76"/>
                  <a:gd name="T8" fmla="*/ 13 w 85"/>
                  <a:gd name="T9" fmla="*/ 9 h 76"/>
                  <a:gd name="T10" fmla="*/ 30 w 85"/>
                  <a:gd name="T11" fmla="*/ 1 h 76"/>
                  <a:gd name="T12" fmla="*/ 33 w 85"/>
                  <a:gd name="T13" fmla="*/ 0 h 76"/>
                  <a:gd name="T14" fmla="*/ 79 w 85"/>
                  <a:gd name="T15" fmla="*/ 46 h 76"/>
                  <a:gd name="T16" fmla="*/ 74 w 85"/>
                  <a:gd name="T17" fmla="*/ 69 h 76"/>
                  <a:gd name="T18" fmla="*/ 60 w 85"/>
                  <a:gd name="T19" fmla="*/ 76 h 76"/>
                  <a:gd name="T20" fmla="*/ 58 w 85"/>
                  <a:gd name="T21" fmla="*/ 68 h 76"/>
                  <a:gd name="T22" fmla="*/ 60 w 85"/>
                  <a:gd name="T23" fmla="*/ 68 h 76"/>
                  <a:gd name="T24" fmla="*/ 68 w 85"/>
                  <a:gd name="T25" fmla="*/ 63 h 76"/>
                  <a:gd name="T26" fmla="*/ 73 w 85"/>
                  <a:gd name="T27" fmla="*/ 52 h 76"/>
                  <a:gd name="T28" fmla="*/ 30 w 85"/>
                  <a:gd name="T29" fmla="*/ 9 h 76"/>
                  <a:gd name="T30" fmla="*/ 18 w 85"/>
                  <a:gd name="T31" fmla="*/ 14 h 76"/>
                  <a:gd name="T32" fmla="*/ 11 w 85"/>
                  <a:gd name="T33" fmla="*/ 21 h 76"/>
                  <a:gd name="T34" fmla="*/ 58 w 85"/>
                  <a:gd name="T35" fmla="*/ 68 h 76"/>
                  <a:gd name="T36" fmla="*/ 58 w 85"/>
                  <a:gd name="T37" fmla="*/ 6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5" h="76">
                    <a:moveTo>
                      <a:pt x="60" y="76"/>
                    </a:moveTo>
                    <a:cubicBezTo>
                      <a:pt x="60" y="76"/>
                      <a:pt x="60" y="76"/>
                      <a:pt x="60" y="76"/>
                    </a:cubicBezTo>
                    <a:cubicBezTo>
                      <a:pt x="55" y="76"/>
                      <a:pt x="52" y="74"/>
                      <a:pt x="52" y="73"/>
                    </a:cubicBezTo>
                    <a:cubicBezTo>
                      <a:pt x="0" y="22"/>
                      <a:pt x="0" y="22"/>
                      <a:pt x="0" y="22"/>
                    </a:cubicBezTo>
                    <a:cubicBezTo>
                      <a:pt x="13" y="9"/>
                      <a:pt x="13" y="9"/>
                      <a:pt x="13" y="9"/>
                    </a:cubicBezTo>
                    <a:cubicBezTo>
                      <a:pt x="14" y="8"/>
                      <a:pt x="17" y="5"/>
                      <a:pt x="30" y="1"/>
                    </a:cubicBezTo>
                    <a:cubicBezTo>
                      <a:pt x="33" y="0"/>
                      <a:pt x="33" y="0"/>
                      <a:pt x="33" y="0"/>
                    </a:cubicBezTo>
                    <a:cubicBezTo>
                      <a:pt x="79" y="46"/>
                      <a:pt x="79" y="46"/>
                      <a:pt x="79" y="46"/>
                    </a:cubicBezTo>
                    <a:cubicBezTo>
                      <a:pt x="82" y="49"/>
                      <a:pt x="85" y="58"/>
                      <a:pt x="74" y="69"/>
                    </a:cubicBezTo>
                    <a:cubicBezTo>
                      <a:pt x="69" y="74"/>
                      <a:pt x="64" y="76"/>
                      <a:pt x="60" y="76"/>
                    </a:cubicBezTo>
                    <a:close/>
                    <a:moveTo>
                      <a:pt x="58" y="68"/>
                    </a:moveTo>
                    <a:cubicBezTo>
                      <a:pt x="58" y="68"/>
                      <a:pt x="58" y="68"/>
                      <a:pt x="60" y="68"/>
                    </a:cubicBezTo>
                    <a:cubicBezTo>
                      <a:pt x="62" y="68"/>
                      <a:pt x="65" y="66"/>
                      <a:pt x="68" y="63"/>
                    </a:cubicBezTo>
                    <a:cubicBezTo>
                      <a:pt x="76" y="56"/>
                      <a:pt x="73" y="52"/>
                      <a:pt x="73" y="52"/>
                    </a:cubicBezTo>
                    <a:cubicBezTo>
                      <a:pt x="30" y="9"/>
                      <a:pt x="30" y="9"/>
                      <a:pt x="30" y="9"/>
                    </a:cubicBezTo>
                    <a:cubicBezTo>
                      <a:pt x="21" y="12"/>
                      <a:pt x="19" y="14"/>
                      <a:pt x="18" y="14"/>
                    </a:cubicBezTo>
                    <a:cubicBezTo>
                      <a:pt x="11" y="21"/>
                      <a:pt x="11" y="21"/>
                      <a:pt x="11" y="21"/>
                    </a:cubicBezTo>
                    <a:cubicBezTo>
                      <a:pt x="58" y="68"/>
                      <a:pt x="58" y="68"/>
                      <a:pt x="58" y="68"/>
                    </a:cubicBezTo>
                    <a:cubicBezTo>
                      <a:pt x="58" y="68"/>
                      <a:pt x="58" y="68"/>
                      <a:pt x="58" y="68"/>
                    </a:cubicBezTo>
                    <a:close/>
                  </a:path>
                </a:pathLst>
              </a:custGeom>
              <a:grpFill/>
              <a:ln w="317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144" name="Freeform 130">
                <a:extLst>
                  <a:ext uri="{FF2B5EF4-FFF2-40B4-BE49-F238E27FC236}">
                    <a16:creationId xmlns:a16="http://schemas.microsoft.com/office/drawing/2014/main" id="{5D30D54B-2E77-4488-1DC9-02ED726320EC}"/>
                  </a:ext>
                </a:extLst>
              </p:cNvPr>
              <p:cNvSpPr>
                <a:spLocks noEditPoints="1"/>
              </p:cNvSpPr>
              <p:nvPr/>
            </p:nvSpPr>
            <p:spPr bwMode="auto">
              <a:xfrm>
                <a:off x="5508977" y="3649484"/>
                <a:ext cx="154512" cy="153276"/>
              </a:xfrm>
              <a:custGeom>
                <a:avLst/>
                <a:gdLst>
                  <a:gd name="T0" fmla="*/ 65 w 81"/>
                  <a:gd name="T1" fmla="*/ 80 h 80"/>
                  <a:gd name="T2" fmla="*/ 32 w 81"/>
                  <a:gd name="T3" fmla="*/ 47 h 80"/>
                  <a:gd name="T4" fmla="*/ 18 w 81"/>
                  <a:gd name="T5" fmla="*/ 41 h 80"/>
                  <a:gd name="T6" fmla="*/ 0 w 81"/>
                  <a:gd name="T7" fmla="*/ 15 h 80"/>
                  <a:gd name="T8" fmla="*/ 15 w 81"/>
                  <a:gd name="T9" fmla="*/ 0 h 80"/>
                  <a:gd name="T10" fmla="*/ 42 w 81"/>
                  <a:gd name="T11" fmla="*/ 17 h 80"/>
                  <a:gd name="T12" fmla="*/ 48 w 81"/>
                  <a:gd name="T13" fmla="*/ 31 h 80"/>
                  <a:gd name="T14" fmla="*/ 81 w 81"/>
                  <a:gd name="T15" fmla="*/ 64 h 80"/>
                  <a:gd name="T16" fmla="*/ 79 w 81"/>
                  <a:gd name="T17" fmla="*/ 67 h 80"/>
                  <a:gd name="T18" fmla="*/ 74 w 81"/>
                  <a:gd name="T19" fmla="*/ 72 h 80"/>
                  <a:gd name="T20" fmla="*/ 74 w 81"/>
                  <a:gd name="T21" fmla="*/ 73 h 80"/>
                  <a:gd name="T22" fmla="*/ 65 w 81"/>
                  <a:gd name="T23" fmla="*/ 80 h 80"/>
                  <a:gd name="T24" fmla="*/ 23 w 81"/>
                  <a:gd name="T25" fmla="*/ 35 h 80"/>
                  <a:gd name="T26" fmla="*/ 36 w 81"/>
                  <a:gd name="T27" fmla="*/ 41 h 80"/>
                  <a:gd name="T28" fmla="*/ 65 w 81"/>
                  <a:gd name="T29" fmla="*/ 70 h 80"/>
                  <a:gd name="T30" fmla="*/ 69 w 81"/>
                  <a:gd name="T31" fmla="*/ 66 h 80"/>
                  <a:gd name="T32" fmla="*/ 70 w 81"/>
                  <a:gd name="T33" fmla="*/ 65 h 80"/>
                  <a:gd name="T34" fmla="*/ 41 w 81"/>
                  <a:gd name="T35" fmla="*/ 36 h 80"/>
                  <a:gd name="T36" fmla="*/ 35 w 81"/>
                  <a:gd name="T37" fmla="*/ 22 h 80"/>
                  <a:gd name="T38" fmla="*/ 16 w 81"/>
                  <a:gd name="T39" fmla="*/ 10 h 80"/>
                  <a:gd name="T40" fmla="*/ 11 w 81"/>
                  <a:gd name="T41" fmla="*/ 16 h 80"/>
                  <a:gd name="T42" fmla="*/ 23 w 81"/>
                  <a:gd name="T43" fmla="*/ 35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1" h="80">
                    <a:moveTo>
                      <a:pt x="65" y="80"/>
                    </a:moveTo>
                    <a:cubicBezTo>
                      <a:pt x="32" y="47"/>
                      <a:pt x="32" y="47"/>
                      <a:pt x="32" y="47"/>
                    </a:cubicBezTo>
                    <a:cubicBezTo>
                      <a:pt x="18" y="41"/>
                      <a:pt x="18" y="41"/>
                      <a:pt x="18" y="41"/>
                    </a:cubicBezTo>
                    <a:cubicBezTo>
                      <a:pt x="0" y="15"/>
                      <a:pt x="0" y="15"/>
                      <a:pt x="0" y="15"/>
                    </a:cubicBezTo>
                    <a:cubicBezTo>
                      <a:pt x="15" y="0"/>
                      <a:pt x="15" y="0"/>
                      <a:pt x="15" y="0"/>
                    </a:cubicBezTo>
                    <a:cubicBezTo>
                      <a:pt x="42" y="17"/>
                      <a:pt x="42" y="17"/>
                      <a:pt x="42" y="17"/>
                    </a:cubicBezTo>
                    <a:cubicBezTo>
                      <a:pt x="48" y="31"/>
                      <a:pt x="48" y="31"/>
                      <a:pt x="48" y="31"/>
                    </a:cubicBezTo>
                    <a:cubicBezTo>
                      <a:pt x="81" y="64"/>
                      <a:pt x="81" y="64"/>
                      <a:pt x="81" y="64"/>
                    </a:cubicBezTo>
                    <a:cubicBezTo>
                      <a:pt x="79" y="67"/>
                      <a:pt x="79" y="67"/>
                      <a:pt x="79" y="67"/>
                    </a:cubicBezTo>
                    <a:cubicBezTo>
                      <a:pt x="77" y="69"/>
                      <a:pt x="76" y="71"/>
                      <a:pt x="74" y="72"/>
                    </a:cubicBezTo>
                    <a:cubicBezTo>
                      <a:pt x="74" y="73"/>
                      <a:pt x="74" y="73"/>
                      <a:pt x="74" y="73"/>
                    </a:cubicBezTo>
                    <a:lnTo>
                      <a:pt x="65" y="80"/>
                    </a:lnTo>
                    <a:close/>
                    <a:moveTo>
                      <a:pt x="23" y="35"/>
                    </a:moveTo>
                    <a:cubicBezTo>
                      <a:pt x="36" y="41"/>
                      <a:pt x="36" y="41"/>
                      <a:pt x="36" y="41"/>
                    </a:cubicBezTo>
                    <a:cubicBezTo>
                      <a:pt x="65" y="70"/>
                      <a:pt x="65" y="70"/>
                      <a:pt x="65" y="70"/>
                    </a:cubicBezTo>
                    <a:cubicBezTo>
                      <a:pt x="69" y="66"/>
                      <a:pt x="69" y="66"/>
                      <a:pt x="69" y="66"/>
                    </a:cubicBezTo>
                    <a:cubicBezTo>
                      <a:pt x="69" y="66"/>
                      <a:pt x="70" y="65"/>
                      <a:pt x="70" y="65"/>
                    </a:cubicBezTo>
                    <a:cubicBezTo>
                      <a:pt x="41" y="36"/>
                      <a:pt x="41" y="36"/>
                      <a:pt x="41" y="36"/>
                    </a:cubicBezTo>
                    <a:cubicBezTo>
                      <a:pt x="35" y="22"/>
                      <a:pt x="35" y="22"/>
                      <a:pt x="35" y="22"/>
                    </a:cubicBezTo>
                    <a:cubicBezTo>
                      <a:pt x="16" y="10"/>
                      <a:pt x="16" y="10"/>
                      <a:pt x="16" y="10"/>
                    </a:cubicBezTo>
                    <a:cubicBezTo>
                      <a:pt x="11" y="16"/>
                      <a:pt x="11" y="16"/>
                      <a:pt x="11" y="16"/>
                    </a:cubicBezTo>
                    <a:lnTo>
                      <a:pt x="23" y="35"/>
                    </a:lnTo>
                    <a:close/>
                  </a:path>
                </a:pathLst>
              </a:custGeom>
              <a:grpFill/>
              <a:ln w="317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sp>
            <p:nvSpPr>
              <p:cNvPr id="145" name="Freeform 131">
                <a:extLst>
                  <a:ext uri="{FF2B5EF4-FFF2-40B4-BE49-F238E27FC236}">
                    <a16:creationId xmlns:a16="http://schemas.microsoft.com/office/drawing/2014/main" id="{C2A971B2-1CCB-B270-E29B-87DE092AC4DB}"/>
                  </a:ext>
                </a:extLst>
              </p:cNvPr>
              <p:cNvSpPr>
                <a:spLocks noEditPoints="1"/>
              </p:cNvSpPr>
              <p:nvPr/>
            </p:nvSpPr>
            <p:spPr bwMode="auto">
              <a:xfrm>
                <a:off x="5513921" y="3670498"/>
                <a:ext cx="302844" cy="286775"/>
              </a:xfrm>
              <a:custGeom>
                <a:avLst/>
                <a:gdLst>
                  <a:gd name="T0" fmla="*/ 127 w 159"/>
                  <a:gd name="T1" fmla="*/ 4 h 150"/>
                  <a:gd name="T2" fmla="*/ 140 w 159"/>
                  <a:gd name="T3" fmla="*/ 6 h 150"/>
                  <a:gd name="T4" fmla="*/ 123 w 159"/>
                  <a:gd name="T5" fmla="*/ 13 h 150"/>
                  <a:gd name="T6" fmla="*/ 121 w 159"/>
                  <a:gd name="T7" fmla="*/ 14 h 150"/>
                  <a:gd name="T8" fmla="*/ 121 w 159"/>
                  <a:gd name="T9" fmla="*/ 16 h 150"/>
                  <a:gd name="T10" fmla="*/ 120 w 159"/>
                  <a:gd name="T11" fmla="*/ 23 h 150"/>
                  <a:gd name="T12" fmla="*/ 120 w 159"/>
                  <a:gd name="T13" fmla="*/ 24 h 150"/>
                  <a:gd name="T14" fmla="*/ 120 w 159"/>
                  <a:gd name="T15" fmla="*/ 25 h 150"/>
                  <a:gd name="T16" fmla="*/ 126 w 159"/>
                  <a:gd name="T17" fmla="*/ 39 h 150"/>
                  <a:gd name="T18" fmla="*/ 128 w 159"/>
                  <a:gd name="T19" fmla="*/ 43 h 150"/>
                  <a:gd name="T20" fmla="*/ 131 w 159"/>
                  <a:gd name="T21" fmla="*/ 41 h 150"/>
                  <a:gd name="T22" fmla="*/ 152 w 159"/>
                  <a:gd name="T23" fmla="*/ 32 h 150"/>
                  <a:gd name="T24" fmla="*/ 135 w 159"/>
                  <a:gd name="T25" fmla="*/ 50 h 150"/>
                  <a:gd name="T26" fmla="*/ 132 w 159"/>
                  <a:gd name="T27" fmla="*/ 52 h 150"/>
                  <a:gd name="T28" fmla="*/ 133 w 159"/>
                  <a:gd name="T29" fmla="*/ 56 h 150"/>
                  <a:gd name="T30" fmla="*/ 138 w 159"/>
                  <a:gd name="T31" fmla="*/ 68 h 150"/>
                  <a:gd name="T32" fmla="*/ 90 w 159"/>
                  <a:gd name="T33" fmla="*/ 83 h 150"/>
                  <a:gd name="T34" fmla="*/ 33 w 159"/>
                  <a:gd name="T35" fmla="*/ 142 h 150"/>
                  <a:gd name="T36" fmla="*/ 23 w 159"/>
                  <a:gd name="T37" fmla="*/ 146 h 150"/>
                  <a:gd name="T38" fmla="*/ 15 w 159"/>
                  <a:gd name="T39" fmla="*/ 142 h 150"/>
                  <a:gd name="T40" fmla="*/ 15 w 159"/>
                  <a:gd name="T41" fmla="*/ 123 h 150"/>
                  <a:gd name="T42" fmla="*/ 80 w 159"/>
                  <a:gd name="T43" fmla="*/ 71 h 150"/>
                  <a:gd name="T44" fmla="*/ 80 w 159"/>
                  <a:gd name="T45" fmla="*/ 71 h 150"/>
                  <a:gd name="T46" fmla="*/ 80 w 159"/>
                  <a:gd name="T47" fmla="*/ 70 h 150"/>
                  <a:gd name="T48" fmla="*/ 102 w 159"/>
                  <a:gd name="T49" fmla="*/ 23 h 150"/>
                  <a:gd name="T50" fmla="*/ 104 w 159"/>
                  <a:gd name="T51" fmla="*/ 15 h 150"/>
                  <a:gd name="T52" fmla="*/ 121 w 159"/>
                  <a:gd name="T53" fmla="*/ 4 h 150"/>
                  <a:gd name="T54" fmla="*/ 122 w 159"/>
                  <a:gd name="T55" fmla="*/ 4 h 150"/>
                  <a:gd name="T56" fmla="*/ 127 w 159"/>
                  <a:gd name="T57" fmla="*/ 4 h 150"/>
                  <a:gd name="T58" fmla="*/ 127 w 159"/>
                  <a:gd name="T59" fmla="*/ 4 h 150"/>
                  <a:gd name="T60" fmla="*/ 24 w 159"/>
                  <a:gd name="T61" fmla="*/ 142 h 150"/>
                  <a:gd name="T62" fmla="*/ 31 w 159"/>
                  <a:gd name="T63" fmla="*/ 139 h 150"/>
                  <a:gd name="T64" fmla="*/ 31 w 159"/>
                  <a:gd name="T65" fmla="*/ 125 h 150"/>
                  <a:gd name="T66" fmla="*/ 24 w 159"/>
                  <a:gd name="T67" fmla="*/ 122 h 150"/>
                  <a:gd name="T68" fmla="*/ 17 w 159"/>
                  <a:gd name="T69" fmla="*/ 125 h 150"/>
                  <a:gd name="T70" fmla="*/ 17 w 159"/>
                  <a:gd name="T71" fmla="*/ 139 h 150"/>
                  <a:gd name="T72" fmla="*/ 24 w 159"/>
                  <a:gd name="T73" fmla="*/ 142 h 150"/>
                  <a:gd name="T74" fmla="*/ 127 w 159"/>
                  <a:gd name="T75" fmla="*/ 0 h 150"/>
                  <a:gd name="T76" fmla="*/ 121 w 159"/>
                  <a:gd name="T77" fmla="*/ 0 h 150"/>
                  <a:gd name="T78" fmla="*/ 100 w 159"/>
                  <a:gd name="T79" fmla="*/ 13 h 150"/>
                  <a:gd name="T80" fmla="*/ 77 w 159"/>
                  <a:gd name="T81" fmla="*/ 68 h 150"/>
                  <a:gd name="T82" fmla="*/ 12 w 159"/>
                  <a:gd name="T83" fmla="*/ 120 h 150"/>
                  <a:gd name="T84" fmla="*/ 12 w 159"/>
                  <a:gd name="T85" fmla="*/ 145 h 150"/>
                  <a:gd name="T86" fmla="*/ 23 w 159"/>
                  <a:gd name="T87" fmla="*/ 150 h 150"/>
                  <a:gd name="T88" fmla="*/ 36 w 159"/>
                  <a:gd name="T89" fmla="*/ 145 h 150"/>
                  <a:gd name="T90" fmla="*/ 93 w 159"/>
                  <a:gd name="T91" fmla="*/ 85 h 150"/>
                  <a:gd name="T92" fmla="*/ 144 w 159"/>
                  <a:gd name="T93" fmla="*/ 71 h 150"/>
                  <a:gd name="T94" fmla="*/ 137 w 159"/>
                  <a:gd name="T95" fmla="*/ 54 h 150"/>
                  <a:gd name="T96" fmla="*/ 159 w 159"/>
                  <a:gd name="T97" fmla="*/ 25 h 150"/>
                  <a:gd name="T98" fmla="*/ 130 w 159"/>
                  <a:gd name="T99" fmla="*/ 37 h 150"/>
                  <a:gd name="T100" fmla="*/ 124 w 159"/>
                  <a:gd name="T101" fmla="*/ 24 h 150"/>
                  <a:gd name="T102" fmla="*/ 125 w 159"/>
                  <a:gd name="T103" fmla="*/ 17 h 150"/>
                  <a:gd name="T104" fmla="*/ 149 w 159"/>
                  <a:gd name="T105" fmla="*/ 6 h 150"/>
                  <a:gd name="T106" fmla="*/ 127 w 159"/>
                  <a:gd name="T107" fmla="*/ 0 h 150"/>
                  <a:gd name="T108" fmla="*/ 24 w 159"/>
                  <a:gd name="T109" fmla="*/ 138 h 150"/>
                  <a:gd name="T110" fmla="*/ 20 w 159"/>
                  <a:gd name="T111" fmla="*/ 136 h 150"/>
                  <a:gd name="T112" fmla="*/ 20 w 159"/>
                  <a:gd name="T113" fmla="*/ 128 h 150"/>
                  <a:gd name="T114" fmla="*/ 24 w 159"/>
                  <a:gd name="T115" fmla="*/ 126 h 150"/>
                  <a:gd name="T116" fmla="*/ 29 w 159"/>
                  <a:gd name="T117" fmla="*/ 128 h 150"/>
                  <a:gd name="T118" fmla="*/ 29 w 159"/>
                  <a:gd name="T119" fmla="*/ 136 h 150"/>
                  <a:gd name="T120" fmla="*/ 24 w 159"/>
                  <a:gd name="T121" fmla="*/ 13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9" h="150">
                    <a:moveTo>
                      <a:pt x="127" y="4"/>
                    </a:moveTo>
                    <a:cubicBezTo>
                      <a:pt x="132" y="4"/>
                      <a:pt x="136" y="5"/>
                      <a:pt x="140" y="6"/>
                    </a:cubicBezTo>
                    <a:cubicBezTo>
                      <a:pt x="123" y="13"/>
                      <a:pt x="123" y="13"/>
                      <a:pt x="123" y="13"/>
                    </a:cubicBezTo>
                    <a:cubicBezTo>
                      <a:pt x="121" y="14"/>
                      <a:pt x="121" y="14"/>
                      <a:pt x="121" y="14"/>
                    </a:cubicBezTo>
                    <a:cubicBezTo>
                      <a:pt x="121" y="16"/>
                      <a:pt x="121" y="16"/>
                      <a:pt x="121" y="16"/>
                    </a:cubicBezTo>
                    <a:cubicBezTo>
                      <a:pt x="120" y="23"/>
                      <a:pt x="120" y="23"/>
                      <a:pt x="120" y="23"/>
                    </a:cubicBezTo>
                    <a:cubicBezTo>
                      <a:pt x="120" y="24"/>
                      <a:pt x="120" y="24"/>
                      <a:pt x="120" y="24"/>
                    </a:cubicBezTo>
                    <a:cubicBezTo>
                      <a:pt x="120" y="25"/>
                      <a:pt x="120" y="25"/>
                      <a:pt x="120" y="25"/>
                    </a:cubicBezTo>
                    <a:cubicBezTo>
                      <a:pt x="126" y="39"/>
                      <a:pt x="126" y="39"/>
                      <a:pt x="126" y="39"/>
                    </a:cubicBezTo>
                    <a:cubicBezTo>
                      <a:pt x="128" y="43"/>
                      <a:pt x="128" y="43"/>
                      <a:pt x="128" y="43"/>
                    </a:cubicBezTo>
                    <a:cubicBezTo>
                      <a:pt x="131" y="41"/>
                      <a:pt x="131" y="41"/>
                      <a:pt x="131" y="41"/>
                    </a:cubicBezTo>
                    <a:cubicBezTo>
                      <a:pt x="152" y="32"/>
                      <a:pt x="152" y="32"/>
                      <a:pt x="152" y="32"/>
                    </a:cubicBezTo>
                    <a:cubicBezTo>
                      <a:pt x="148" y="38"/>
                      <a:pt x="143" y="46"/>
                      <a:pt x="135" y="50"/>
                    </a:cubicBezTo>
                    <a:cubicBezTo>
                      <a:pt x="132" y="52"/>
                      <a:pt x="132" y="52"/>
                      <a:pt x="132" y="52"/>
                    </a:cubicBezTo>
                    <a:cubicBezTo>
                      <a:pt x="133" y="56"/>
                      <a:pt x="133" y="56"/>
                      <a:pt x="133" y="56"/>
                    </a:cubicBezTo>
                    <a:cubicBezTo>
                      <a:pt x="138" y="68"/>
                      <a:pt x="138" y="68"/>
                      <a:pt x="138" y="68"/>
                    </a:cubicBezTo>
                    <a:cubicBezTo>
                      <a:pt x="126" y="69"/>
                      <a:pt x="98" y="74"/>
                      <a:pt x="90" y="83"/>
                    </a:cubicBezTo>
                    <a:cubicBezTo>
                      <a:pt x="33" y="142"/>
                      <a:pt x="33" y="142"/>
                      <a:pt x="33" y="142"/>
                    </a:cubicBezTo>
                    <a:cubicBezTo>
                      <a:pt x="33" y="142"/>
                      <a:pt x="28" y="146"/>
                      <a:pt x="23" y="146"/>
                    </a:cubicBezTo>
                    <a:cubicBezTo>
                      <a:pt x="20" y="146"/>
                      <a:pt x="17" y="144"/>
                      <a:pt x="15" y="142"/>
                    </a:cubicBezTo>
                    <a:cubicBezTo>
                      <a:pt x="7" y="134"/>
                      <a:pt x="13" y="125"/>
                      <a:pt x="15" y="123"/>
                    </a:cubicBezTo>
                    <a:cubicBezTo>
                      <a:pt x="80" y="71"/>
                      <a:pt x="80" y="71"/>
                      <a:pt x="80" y="71"/>
                    </a:cubicBezTo>
                    <a:cubicBezTo>
                      <a:pt x="80" y="71"/>
                      <a:pt x="80" y="71"/>
                      <a:pt x="80" y="71"/>
                    </a:cubicBezTo>
                    <a:cubicBezTo>
                      <a:pt x="80" y="70"/>
                      <a:pt x="80" y="70"/>
                      <a:pt x="80" y="70"/>
                    </a:cubicBezTo>
                    <a:cubicBezTo>
                      <a:pt x="93" y="58"/>
                      <a:pt x="98" y="36"/>
                      <a:pt x="102" y="23"/>
                    </a:cubicBezTo>
                    <a:cubicBezTo>
                      <a:pt x="103" y="19"/>
                      <a:pt x="103" y="17"/>
                      <a:pt x="104" y="15"/>
                    </a:cubicBezTo>
                    <a:cubicBezTo>
                      <a:pt x="106" y="7"/>
                      <a:pt x="107" y="7"/>
                      <a:pt x="121" y="4"/>
                    </a:cubicBezTo>
                    <a:cubicBezTo>
                      <a:pt x="122" y="4"/>
                      <a:pt x="122" y="4"/>
                      <a:pt x="122" y="4"/>
                    </a:cubicBezTo>
                    <a:cubicBezTo>
                      <a:pt x="124" y="4"/>
                      <a:pt x="125" y="4"/>
                      <a:pt x="127" y="4"/>
                    </a:cubicBezTo>
                    <a:cubicBezTo>
                      <a:pt x="127" y="4"/>
                      <a:pt x="127" y="4"/>
                      <a:pt x="127" y="4"/>
                    </a:cubicBezTo>
                    <a:moveTo>
                      <a:pt x="24" y="142"/>
                    </a:moveTo>
                    <a:cubicBezTo>
                      <a:pt x="27" y="142"/>
                      <a:pt x="30" y="141"/>
                      <a:pt x="31" y="139"/>
                    </a:cubicBezTo>
                    <a:cubicBezTo>
                      <a:pt x="35" y="135"/>
                      <a:pt x="35" y="129"/>
                      <a:pt x="31" y="125"/>
                    </a:cubicBezTo>
                    <a:cubicBezTo>
                      <a:pt x="30" y="123"/>
                      <a:pt x="27" y="122"/>
                      <a:pt x="24" y="122"/>
                    </a:cubicBezTo>
                    <a:cubicBezTo>
                      <a:pt x="22" y="122"/>
                      <a:pt x="19" y="123"/>
                      <a:pt x="17" y="125"/>
                    </a:cubicBezTo>
                    <a:cubicBezTo>
                      <a:pt x="13" y="129"/>
                      <a:pt x="13" y="135"/>
                      <a:pt x="17" y="139"/>
                    </a:cubicBezTo>
                    <a:cubicBezTo>
                      <a:pt x="19" y="141"/>
                      <a:pt x="22" y="142"/>
                      <a:pt x="24" y="142"/>
                    </a:cubicBezTo>
                    <a:moveTo>
                      <a:pt x="127" y="0"/>
                    </a:moveTo>
                    <a:cubicBezTo>
                      <a:pt x="125" y="0"/>
                      <a:pt x="123" y="0"/>
                      <a:pt x="121" y="0"/>
                    </a:cubicBezTo>
                    <a:cubicBezTo>
                      <a:pt x="106" y="3"/>
                      <a:pt x="103" y="4"/>
                      <a:pt x="100" y="13"/>
                    </a:cubicBezTo>
                    <a:cubicBezTo>
                      <a:pt x="97" y="23"/>
                      <a:pt x="93" y="53"/>
                      <a:pt x="77" y="68"/>
                    </a:cubicBezTo>
                    <a:cubicBezTo>
                      <a:pt x="12" y="120"/>
                      <a:pt x="12" y="120"/>
                      <a:pt x="12" y="120"/>
                    </a:cubicBezTo>
                    <a:cubicBezTo>
                      <a:pt x="12" y="120"/>
                      <a:pt x="0" y="133"/>
                      <a:pt x="12" y="145"/>
                    </a:cubicBezTo>
                    <a:cubicBezTo>
                      <a:pt x="16" y="148"/>
                      <a:pt x="20" y="150"/>
                      <a:pt x="23" y="150"/>
                    </a:cubicBezTo>
                    <a:cubicBezTo>
                      <a:pt x="30" y="150"/>
                      <a:pt x="36" y="145"/>
                      <a:pt x="36" y="145"/>
                    </a:cubicBezTo>
                    <a:cubicBezTo>
                      <a:pt x="93" y="85"/>
                      <a:pt x="93" y="85"/>
                      <a:pt x="93" y="85"/>
                    </a:cubicBezTo>
                    <a:cubicBezTo>
                      <a:pt x="102" y="76"/>
                      <a:pt x="144" y="71"/>
                      <a:pt x="144" y="71"/>
                    </a:cubicBezTo>
                    <a:cubicBezTo>
                      <a:pt x="137" y="54"/>
                      <a:pt x="137" y="54"/>
                      <a:pt x="137" y="54"/>
                    </a:cubicBezTo>
                    <a:cubicBezTo>
                      <a:pt x="153" y="46"/>
                      <a:pt x="159" y="25"/>
                      <a:pt x="159" y="25"/>
                    </a:cubicBezTo>
                    <a:cubicBezTo>
                      <a:pt x="130" y="37"/>
                      <a:pt x="130" y="37"/>
                      <a:pt x="130" y="37"/>
                    </a:cubicBezTo>
                    <a:cubicBezTo>
                      <a:pt x="124" y="24"/>
                      <a:pt x="124" y="24"/>
                      <a:pt x="124" y="24"/>
                    </a:cubicBezTo>
                    <a:cubicBezTo>
                      <a:pt x="125" y="17"/>
                      <a:pt x="125" y="17"/>
                      <a:pt x="125" y="17"/>
                    </a:cubicBezTo>
                    <a:cubicBezTo>
                      <a:pt x="149" y="6"/>
                      <a:pt x="149" y="6"/>
                      <a:pt x="149" y="6"/>
                    </a:cubicBezTo>
                    <a:cubicBezTo>
                      <a:pt x="149" y="6"/>
                      <a:pt x="139" y="0"/>
                      <a:pt x="127" y="0"/>
                    </a:cubicBezTo>
                    <a:close/>
                    <a:moveTo>
                      <a:pt x="24" y="138"/>
                    </a:moveTo>
                    <a:cubicBezTo>
                      <a:pt x="23" y="138"/>
                      <a:pt x="21" y="138"/>
                      <a:pt x="20" y="136"/>
                    </a:cubicBezTo>
                    <a:cubicBezTo>
                      <a:pt x="17" y="134"/>
                      <a:pt x="17" y="130"/>
                      <a:pt x="20" y="128"/>
                    </a:cubicBezTo>
                    <a:cubicBezTo>
                      <a:pt x="21" y="127"/>
                      <a:pt x="23" y="126"/>
                      <a:pt x="24" y="126"/>
                    </a:cubicBezTo>
                    <a:cubicBezTo>
                      <a:pt x="26" y="126"/>
                      <a:pt x="27" y="127"/>
                      <a:pt x="29" y="128"/>
                    </a:cubicBezTo>
                    <a:cubicBezTo>
                      <a:pt x="31" y="130"/>
                      <a:pt x="31" y="134"/>
                      <a:pt x="29" y="136"/>
                    </a:cubicBezTo>
                    <a:cubicBezTo>
                      <a:pt x="27" y="138"/>
                      <a:pt x="26" y="138"/>
                      <a:pt x="24" y="138"/>
                    </a:cubicBezTo>
                    <a:close/>
                  </a:path>
                </a:pathLst>
              </a:custGeom>
              <a:grpFill/>
              <a:ln w="3175">
                <a:solidFill>
                  <a:schemeClr val="tx1"/>
                </a:solidFill>
                <a:round/>
                <a:headEnd/>
                <a:tailEnd/>
              </a:ln>
            </p:spPr>
            <p:txBody>
              <a:bodyPr/>
              <a:lstStyle/>
              <a:p>
                <a:pPr eaLnBrk="1" fontAlgn="auto" hangingPunct="1">
                  <a:spcBef>
                    <a:spcPts val="0"/>
                  </a:spcBef>
                  <a:spcAft>
                    <a:spcPts val="0"/>
                  </a:spcAft>
                  <a:defRPr/>
                </a:pPr>
                <a:endParaRPr lang="en-US" dirty="0">
                  <a:latin typeface="+mn-lt"/>
                </a:endParaRPr>
              </a:p>
            </p:txBody>
          </p:sp>
        </p:grpSp>
      </p:grpSp>
    </p:spTree>
    <p:extLst>
      <p:ext uri="{BB962C8B-B14F-4D97-AF65-F5344CB8AC3E}">
        <p14:creationId xmlns:p14="http://schemas.microsoft.com/office/powerpoint/2010/main" val="4089456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a:off x="2432921" y="753227"/>
            <a:ext cx="9613859" cy="1080940"/>
          </a:xfrm>
        </p:spPr>
        <p:txBody>
          <a:bodyPr anchor="ctr">
            <a:normAutofit/>
          </a:bodyPr>
          <a:lstStyle/>
          <a:p>
            <a:r>
              <a:rPr lang="en-US" dirty="0"/>
              <a:t>CUM ARAT</a:t>
            </a:r>
            <a:r>
              <a:rPr lang="ro-RO" dirty="0"/>
              <a:t>Ă OPȚIONALUL?</a:t>
            </a:r>
            <a:endParaRPr lang="en-US" dirty="0"/>
          </a:p>
        </p:txBody>
      </p:sp>
      <p:sp>
        <p:nvSpPr>
          <p:cNvPr id="7" name="CasetăText 6">
            <a:extLst>
              <a:ext uri="{FF2B5EF4-FFF2-40B4-BE49-F238E27FC236}">
                <a16:creationId xmlns:a16="http://schemas.microsoft.com/office/drawing/2014/main" id="{4C6B1181-7465-38B1-9F9E-1A9E7B720D46}"/>
              </a:ext>
            </a:extLst>
          </p:cNvPr>
          <p:cNvSpPr txBox="1"/>
          <p:nvPr/>
        </p:nvSpPr>
        <p:spPr>
          <a:xfrm>
            <a:off x="3128790" y="3574839"/>
            <a:ext cx="7458419" cy="646331"/>
          </a:xfrm>
          <a:prstGeom prst="rect">
            <a:avLst/>
          </a:prstGeom>
          <a:noFill/>
        </p:spPr>
        <p:txBody>
          <a:bodyPr wrap="square" rtlCol="0">
            <a:spAutoFit/>
          </a:bodyPr>
          <a:lstStyle/>
          <a:p>
            <a:r>
              <a:rPr lang="ro-RO" sz="3600" dirty="0">
                <a:hlinkClick r:id="rId2"/>
              </a:rPr>
              <a:t>ISTORIA</a:t>
            </a:r>
            <a:r>
              <a:rPr lang="ro-RO" sz="3600" dirty="0"/>
              <a:t> </a:t>
            </a:r>
            <a:r>
              <a:rPr lang="ro-RO" sz="3600" dirty="0">
                <a:hlinkClick r:id="rId3"/>
              </a:rPr>
              <a:t>MATEMATICII</a:t>
            </a:r>
            <a:endParaRPr lang="en-US" sz="3600" dirty="0"/>
          </a:p>
        </p:txBody>
      </p:sp>
    </p:spTree>
    <p:extLst>
      <p:ext uri="{BB962C8B-B14F-4D97-AF65-F5344CB8AC3E}">
        <p14:creationId xmlns:p14="http://schemas.microsoft.com/office/powerpoint/2010/main" val="2394598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a:off x="2432921" y="753227"/>
            <a:ext cx="9613859" cy="1080940"/>
          </a:xfrm>
        </p:spPr>
        <p:txBody>
          <a:bodyPr anchor="ctr">
            <a:normAutofit/>
          </a:bodyPr>
          <a:lstStyle/>
          <a:p>
            <a:r>
              <a:rPr lang="ro-RO" dirty="0"/>
              <a:t>CE LE-A PLĂCUT CEL MAI MULT ELEVILOR?</a:t>
            </a:r>
            <a:endParaRPr lang="en-US" dirty="0"/>
          </a:p>
        </p:txBody>
      </p:sp>
      <p:sp>
        <p:nvSpPr>
          <p:cNvPr id="3" name="CasetăText 2">
            <a:extLst>
              <a:ext uri="{FF2B5EF4-FFF2-40B4-BE49-F238E27FC236}">
                <a16:creationId xmlns:a16="http://schemas.microsoft.com/office/drawing/2014/main" id="{06966EFD-B38D-B6F3-53A8-1130380A8067}"/>
              </a:ext>
            </a:extLst>
          </p:cNvPr>
          <p:cNvSpPr txBox="1"/>
          <p:nvPr/>
        </p:nvSpPr>
        <p:spPr>
          <a:xfrm>
            <a:off x="352540" y="2820318"/>
            <a:ext cx="8141465" cy="954107"/>
          </a:xfrm>
          <a:prstGeom prst="rect">
            <a:avLst/>
          </a:prstGeom>
          <a:noFill/>
        </p:spPr>
        <p:txBody>
          <a:bodyPr wrap="square" rtlCol="0">
            <a:spAutoFit/>
          </a:bodyPr>
          <a:lstStyle/>
          <a:p>
            <a:r>
              <a:rPr lang="en-US" sz="2800" dirty="0"/>
              <a:t>Cum se </a:t>
            </a:r>
            <a:r>
              <a:rPr lang="ro-RO" sz="2800" dirty="0"/>
              <a:t>t</a:t>
            </a:r>
            <a:r>
              <a:rPr lang="en-US" sz="2800" dirty="0" err="1"/>
              <a:t>ranzacționează</a:t>
            </a:r>
            <a:r>
              <a:rPr lang="en-US" sz="2800" dirty="0"/>
              <a:t> cu </a:t>
            </a:r>
            <a:r>
              <a:rPr lang="en-US" sz="2800" dirty="0" err="1">
                <a:hlinkClick r:id="rId2"/>
              </a:rPr>
              <a:t>Indicatorul</a:t>
            </a:r>
            <a:r>
              <a:rPr lang="en-US" sz="2800" dirty="0">
                <a:hlinkClick r:id="rId2"/>
              </a:rPr>
              <a:t> Fibonacci </a:t>
            </a:r>
            <a:r>
              <a:rPr lang="en-US" sz="2800" dirty="0"/>
              <a:t>➢ </a:t>
            </a:r>
            <a:r>
              <a:rPr lang="en-US" sz="2800" dirty="0" err="1"/>
              <a:t>Șirul</a:t>
            </a:r>
            <a:r>
              <a:rPr lang="en-US" sz="2800" dirty="0"/>
              <a:t> Lui Fibonacci</a:t>
            </a:r>
          </a:p>
        </p:txBody>
      </p:sp>
      <p:sp>
        <p:nvSpPr>
          <p:cNvPr id="8" name="CasetăText 7">
            <a:extLst>
              <a:ext uri="{FF2B5EF4-FFF2-40B4-BE49-F238E27FC236}">
                <a16:creationId xmlns:a16="http://schemas.microsoft.com/office/drawing/2014/main" id="{42DDE2F7-6F0A-60EC-C9D7-030D06B2FAA4}"/>
              </a:ext>
            </a:extLst>
          </p:cNvPr>
          <p:cNvSpPr txBox="1"/>
          <p:nvPr/>
        </p:nvSpPr>
        <p:spPr>
          <a:xfrm>
            <a:off x="352540" y="3900747"/>
            <a:ext cx="5376230" cy="461665"/>
          </a:xfrm>
          <a:prstGeom prst="rect">
            <a:avLst/>
          </a:prstGeom>
          <a:noFill/>
        </p:spPr>
        <p:txBody>
          <a:bodyPr wrap="square" rtlCol="0">
            <a:spAutoFit/>
          </a:bodyPr>
          <a:lstStyle/>
          <a:p>
            <a:pPr marL="342900" indent="-342900">
              <a:buFont typeface="Wingdings" panose="05000000000000000000" pitchFamily="2" charset="2"/>
              <a:buChar char="Ø"/>
            </a:pPr>
            <a:r>
              <a:rPr lang="ro-RO" sz="2400" dirty="0">
                <a:hlinkClick r:id="rId3" action="ppaction://hlinkpres?slideindex=1&amp;slidetitle=" tooltip="Curs"/>
              </a:rPr>
              <a:t>TRADE</a:t>
            </a:r>
            <a:r>
              <a:rPr lang="ro-RO" sz="2400" dirty="0"/>
              <a:t>- </a:t>
            </a:r>
            <a:r>
              <a:rPr lang="ro-RO" sz="2400" dirty="0">
                <a:hlinkClick r:id="rId4"/>
              </a:rPr>
              <a:t>CAPITALS </a:t>
            </a:r>
            <a:r>
              <a:rPr lang="ro-RO" sz="2400" dirty="0" err="1">
                <a:hlinkClick r:id="rId4"/>
              </a:rPr>
              <a:t>Visions</a:t>
            </a:r>
            <a:endParaRPr lang="en-US" sz="2400" dirty="0"/>
          </a:p>
        </p:txBody>
      </p:sp>
      <p:sp>
        <p:nvSpPr>
          <p:cNvPr id="2" name="CasetăText 1">
            <a:extLst>
              <a:ext uri="{FF2B5EF4-FFF2-40B4-BE49-F238E27FC236}">
                <a16:creationId xmlns:a16="http://schemas.microsoft.com/office/drawing/2014/main" id="{33D27616-E508-794E-E653-2EC9EFB75B96}"/>
              </a:ext>
            </a:extLst>
          </p:cNvPr>
          <p:cNvSpPr txBox="1"/>
          <p:nvPr/>
        </p:nvSpPr>
        <p:spPr>
          <a:xfrm>
            <a:off x="352540" y="4543866"/>
            <a:ext cx="3260992" cy="523220"/>
          </a:xfrm>
          <a:prstGeom prst="rect">
            <a:avLst/>
          </a:prstGeom>
          <a:noFill/>
        </p:spPr>
        <p:txBody>
          <a:bodyPr wrap="square" rtlCol="0">
            <a:spAutoFit/>
          </a:bodyPr>
          <a:lstStyle/>
          <a:p>
            <a:pPr marL="457200" indent="-457200">
              <a:buFont typeface="Wingdings" panose="05000000000000000000" pitchFamily="2" charset="2"/>
              <a:buChar char="Ø"/>
            </a:pPr>
            <a:r>
              <a:rPr lang="ro-RO" sz="2800" dirty="0"/>
              <a:t>Sir Issac </a:t>
            </a:r>
            <a:r>
              <a:rPr lang="ro-RO" sz="2800" dirty="0">
                <a:hlinkClick r:id="rId5"/>
              </a:rPr>
              <a:t>Newton</a:t>
            </a:r>
            <a:endParaRPr lang="en-US" sz="2800" dirty="0"/>
          </a:p>
        </p:txBody>
      </p:sp>
      <p:sp>
        <p:nvSpPr>
          <p:cNvPr id="5" name="CasetăText 4">
            <a:extLst>
              <a:ext uri="{FF2B5EF4-FFF2-40B4-BE49-F238E27FC236}">
                <a16:creationId xmlns:a16="http://schemas.microsoft.com/office/drawing/2014/main" id="{7AFBE32D-75A0-FBFD-469E-9C1937376F2D}"/>
              </a:ext>
            </a:extLst>
          </p:cNvPr>
          <p:cNvSpPr txBox="1"/>
          <p:nvPr/>
        </p:nvSpPr>
        <p:spPr>
          <a:xfrm>
            <a:off x="352540" y="5067086"/>
            <a:ext cx="5179623" cy="1384995"/>
          </a:xfrm>
          <a:prstGeom prst="rect">
            <a:avLst/>
          </a:prstGeom>
          <a:noFill/>
        </p:spPr>
        <p:txBody>
          <a:bodyPr wrap="none" rtlCol="0">
            <a:spAutoFit/>
          </a:bodyPr>
          <a:lstStyle/>
          <a:p>
            <a:pPr marL="457200" indent="-457200">
              <a:buFont typeface="Wingdings" panose="05000000000000000000" pitchFamily="2" charset="2"/>
              <a:buChar char="Ø"/>
            </a:pPr>
            <a:r>
              <a:rPr lang="ro-RO" sz="2800" dirty="0">
                <a:hlinkClick r:id="rId6"/>
              </a:rPr>
              <a:t>Controversa</a:t>
            </a:r>
            <a:r>
              <a:rPr lang="ro-RO" sz="2800" dirty="0"/>
              <a:t> </a:t>
            </a:r>
            <a:r>
              <a:rPr lang="ro-RO" sz="2800" dirty="0">
                <a:hlinkClick r:id="rId7"/>
              </a:rPr>
              <a:t>Newton</a:t>
            </a:r>
            <a:r>
              <a:rPr lang="ro-RO" sz="2800" dirty="0"/>
              <a:t>-</a:t>
            </a:r>
            <a:r>
              <a:rPr lang="ro-RO" sz="2800" dirty="0">
                <a:hlinkClick r:id="rId8"/>
              </a:rPr>
              <a:t>Leibniz</a:t>
            </a:r>
            <a:endParaRPr lang="ro-RO" sz="2800" dirty="0"/>
          </a:p>
          <a:p>
            <a:pPr marL="457200" indent="-457200">
              <a:buFont typeface="Wingdings" panose="05000000000000000000" pitchFamily="2" charset="2"/>
              <a:buChar char="Ø"/>
            </a:pPr>
            <a:r>
              <a:rPr lang="ro-RO" sz="2800" dirty="0">
                <a:hlinkClick r:id="rId9"/>
              </a:rPr>
              <a:t> </a:t>
            </a:r>
            <a:r>
              <a:rPr lang="en-US" sz="2800" dirty="0">
                <a:hlinkClick r:id="rId9"/>
              </a:rPr>
              <a:t>Who did it firs</a:t>
            </a:r>
            <a:r>
              <a:rPr lang="ro-RO" sz="2800" dirty="0">
                <a:hlinkClick r:id="rId9"/>
              </a:rPr>
              <a:t>?</a:t>
            </a:r>
            <a:endParaRPr lang="ro-RO" sz="2800" dirty="0"/>
          </a:p>
          <a:p>
            <a:pPr marL="457200" indent="-457200">
              <a:buFont typeface="Wingdings" panose="05000000000000000000" pitchFamily="2" charset="2"/>
              <a:buChar char="Ø"/>
            </a:pPr>
            <a:endParaRPr lang="en-US" sz="2800" dirty="0"/>
          </a:p>
        </p:txBody>
      </p:sp>
      <p:pic>
        <p:nvPicPr>
          <p:cNvPr id="7" name="Grafic 6" descr="Newton's Cradle outline">
            <a:extLst>
              <a:ext uri="{FF2B5EF4-FFF2-40B4-BE49-F238E27FC236}">
                <a16:creationId xmlns:a16="http://schemas.microsoft.com/office/drawing/2014/main" id="{BF9848ED-EFEE-7C5B-E4F6-9F4C773650C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52540" y="955643"/>
            <a:ext cx="914400" cy="914400"/>
          </a:xfrm>
          <a:prstGeom prst="rect">
            <a:avLst/>
          </a:prstGeom>
        </p:spPr>
      </p:pic>
      <p:sp>
        <p:nvSpPr>
          <p:cNvPr id="9" name="CasetăText 8">
            <a:extLst>
              <a:ext uri="{FF2B5EF4-FFF2-40B4-BE49-F238E27FC236}">
                <a16:creationId xmlns:a16="http://schemas.microsoft.com/office/drawing/2014/main" id="{59E092BE-9453-E6B2-1A92-9A434040BB34}"/>
              </a:ext>
            </a:extLst>
          </p:cNvPr>
          <p:cNvSpPr txBox="1"/>
          <p:nvPr/>
        </p:nvSpPr>
        <p:spPr>
          <a:xfrm>
            <a:off x="9011798" y="3774425"/>
            <a:ext cx="2390660" cy="646331"/>
          </a:xfrm>
          <a:prstGeom prst="rect">
            <a:avLst/>
          </a:prstGeom>
          <a:noFill/>
        </p:spPr>
        <p:txBody>
          <a:bodyPr wrap="square" rtlCol="0">
            <a:spAutoFit/>
          </a:bodyPr>
          <a:lstStyle/>
          <a:p>
            <a:r>
              <a:rPr lang="ro-RO" dirty="0">
                <a:hlinkClick r:id="rId12" action="ppaction://hlinkfile" tooltip="TRADE"/>
              </a:rPr>
              <a:t>CURS </a:t>
            </a:r>
            <a:r>
              <a:rPr lang="ro-RO" dirty="0" err="1">
                <a:hlinkClick r:id="rId12" action="ppaction://hlinkfile" tooltip="TRADE"/>
              </a:rPr>
              <a:t>Vestor</a:t>
            </a:r>
            <a:r>
              <a:rPr lang="ro-RO" dirty="0"/>
              <a:t> 141/ 154/ 158/ 160</a:t>
            </a:r>
            <a:endParaRPr lang="en-US" dirty="0"/>
          </a:p>
        </p:txBody>
      </p:sp>
    </p:spTree>
    <p:extLst>
      <p:ext uri="{BB962C8B-B14F-4D97-AF65-F5344CB8AC3E}">
        <p14:creationId xmlns:p14="http://schemas.microsoft.com/office/powerpoint/2010/main" val="387860989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Custom 11">
      <a:majorFont>
        <a:latin typeface="Trebuchet MS"/>
        <a:ea typeface=""/>
        <a:cs typeface=""/>
      </a:majorFont>
      <a:minorFont>
        <a:latin typeface="Trebuchet MS"/>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spDef>
      <a:spPr>
        <a:solidFill>
          <a:schemeClr val="accent1"/>
        </a:solidFill>
        <a:ln>
          <a:noFill/>
        </a:ln>
        <a:effectLst>
          <a:outerShdw blurRad="50800" dist="38100" dir="5400000" algn="t" rotWithShape="0">
            <a:prstClr val="black">
              <a:alpha val="40000"/>
            </a:prstClr>
          </a:outerShdw>
        </a:effectLst>
      </a:spPr>
      <a:body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67421116_win32_fixed.potx" id="{FA6E73D7-AB4D-470A-BC20-4A5DAA7F1483}" vid="{121C5919-B768-4EE0-B81A-4F293224EA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Reflection on learning </Template>
  <TotalTime>1249</TotalTime>
  <Words>1341</Words>
  <Application>Microsoft Office PowerPoint</Application>
  <PresentationFormat>Ecran lat</PresentationFormat>
  <Paragraphs>139</Paragraphs>
  <Slides>12</Slides>
  <Notes>6</Notes>
  <HiddenSlides>0</HiddenSlides>
  <MMClips>0</MMClips>
  <ScaleCrop>false</ScaleCrop>
  <HeadingPairs>
    <vt:vector size="6" baseType="variant">
      <vt:variant>
        <vt:lpstr>Fonturi utilizate</vt:lpstr>
      </vt:variant>
      <vt:variant>
        <vt:i4>5</vt:i4>
      </vt:variant>
      <vt:variant>
        <vt:lpstr>Temă</vt:lpstr>
      </vt:variant>
      <vt:variant>
        <vt:i4>1</vt:i4>
      </vt:variant>
      <vt:variant>
        <vt:lpstr>Titluri diapozitive</vt:lpstr>
      </vt:variant>
      <vt:variant>
        <vt:i4>12</vt:i4>
      </vt:variant>
    </vt:vector>
  </HeadingPairs>
  <TitlesOfParts>
    <vt:vector size="18" baseType="lpstr">
      <vt:lpstr>Arial</vt:lpstr>
      <vt:lpstr>Calibri</vt:lpstr>
      <vt:lpstr>Segoe UI</vt:lpstr>
      <vt:lpstr>Trebuchet MS</vt:lpstr>
      <vt:lpstr>Wingdings</vt:lpstr>
      <vt:lpstr>Berlin</vt:lpstr>
      <vt:lpstr>Rolul opționalului de matematică în formarea competențelor elevilor de liceu</vt:lpstr>
      <vt:lpstr>DE CE?</vt:lpstr>
      <vt:lpstr>DE CE?</vt:lpstr>
      <vt:lpstr>DE CE?</vt:lpstr>
      <vt:lpstr>Importanță</vt:lpstr>
      <vt:lpstr>CUM?                                   ARGUMENT</vt:lpstr>
      <vt:lpstr> CE?</vt:lpstr>
      <vt:lpstr>CUM ARATĂ OPȚIONALUL?</vt:lpstr>
      <vt:lpstr>CE LE-A PLĂCUT CEL MAI MULT ELEVILOR?</vt:lpstr>
      <vt:lpstr>REVENIND LA   de ce ?</vt:lpstr>
      <vt:lpstr>BIBLIOGRAFIE</vt:lpstr>
      <vt:lpstr>Mulțumesc!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Rolul opționalului de matematică în formarea competențelor elevilor de liceu</dc:title>
  <dc:creator>Cătălina Drăgan</dc:creator>
  <cp:lastModifiedBy>Cătălina Drăgan</cp:lastModifiedBy>
  <cp:revision>36</cp:revision>
  <dcterms:created xsi:type="dcterms:W3CDTF">2024-04-13T15:12:45Z</dcterms:created>
  <dcterms:modified xsi:type="dcterms:W3CDTF">2024-05-07T18:55:35Z</dcterms:modified>
</cp:coreProperties>
</file>